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14" r:id="rId2"/>
    <p:sldMasterId id="2147483728" r:id="rId3"/>
  </p:sldMasterIdLst>
  <p:notesMasterIdLst>
    <p:notesMasterId r:id="rId10"/>
  </p:notesMasterIdLst>
  <p:sldIdLst>
    <p:sldId id="298" r:id="rId4"/>
    <p:sldId id="299" r:id="rId5"/>
    <p:sldId id="295" r:id="rId6"/>
    <p:sldId id="300" r:id="rId7"/>
    <p:sldId id="301" r:id="rId8"/>
    <p:sldId id="294" r:id="rId9"/>
  </p:sldIdLst>
  <p:sldSz cx="9144000" cy="5143500" type="screen16x9"/>
  <p:notesSz cx="6797675" cy="9928225"/>
  <p:defaultTextStyle>
    <a:defPPr>
      <a:defRPr lang="ru-RU"/>
    </a:defPPr>
    <a:lvl1pPr marL="0" algn="l" defTabSz="9136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818" algn="l" defTabSz="9136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680" algn="l" defTabSz="9136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512" algn="l" defTabSz="9136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359" algn="l" defTabSz="9136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176" algn="l" defTabSz="9136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0994" algn="l" defTabSz="9136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7840" algn="l" defTabSz="9136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4674" algn="l" defTabSz="9136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BF7"/>
    <a:srgbClr val="D2DEEF"/>
    <a:srgbClr val="BDD7EE"/>
    <a:srgbClr val="DA92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howGuides="1">
      <p:cViewPr varScale="1">
        <p:scale>
          <a:sx n="156" d="100"/>
          <a:sy n="156" d="100"/>
        </p:scale>
        <p:origin x="808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8F8D4B-37F7-4A15-943A-D1168F64F504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8E4748BC-ED92-4723-A3E2-BD558D0111C2}">
      <dgm:prSet phldrT="[Текст]" custT="1"/>
      <dgm:spPr>
        <a:ln>
          <a:solidFill>
            <a:srgbClr val="0070C0"/>
          </a:solidFill>
        </a:ln>
      </dgm:spPr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Совещание с директорами ОО </a:t>
          </a:r>
        </a:p>
      </dgm:t>
    </dgm:pt>
    <dgm:pt modelId="{DAF37A20-E567-4845-953D-5F441C072D24}" type="parTrans" cxnId="{006635D3-CA12-4EA1-BE9A-98D3EADF2EC4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A8CAB2-5030-476E-A338-6ADE69848B1B}" type="sibTrans" cxnId="{006635D3-CA12-4EA1-BE9A-98D3EADF2EC4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FF343F-7D75-4E6A-BAFC-D22B1668EC5F}">
      <dgm:prSet phldrT="[Текст]" custT="1"/>
      <dgm:spPr>
        <a:ln>
          <a:solidFill>
            <a:srgbClr val="0070C0"/>
          </a:solidFill>
        </a:ln>
      </dgm:spPr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Предварительный </a:t>
          </a:r>
          <a:r>
            <a:rPr lang="ru-RU" sz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аккредитационный</a:t>
          </a:r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 мониторинг для ОО                                       (до 1 августа 2023) </a:t>
          </a:r>
        </a:p>
      </dgm:t>
    </dgm:pt>
    <dgm:pt modelId="{0D6E4E66-BE31-49D3-BB9D-21C830BEE06B}" type="parTrans" cxnId="{7DE8F8CF-B3D0-42F0-874C-A9E586FE0DB9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920DA7-CEB5-4CED-B2C8-9D629EAD8114}" type="sibTrans" cxnId="{7DE8F8CF-B3D0-42F0-874C-A9E586FE0DB9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380096-8AD1-46BB-B1ED-5709AA7F75B6}">
      <dgm:prSet phldrT="[Текст]" custT="1"/>
      <dgm:spPr>
        <a:ln>
          <a:solidFill>
            <a:srgbClr val="0070C0"/>
          </a:solidFill>
        </a:ln>
      </dgm:spPr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Анализ результатов предварительного </a:t>
          </a:r>
          <a:r>
            <a:rPr lang="ru-RU" sz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аккредитационного</a:t>
          </a:r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 мониторинга и составление дорожных карт по устранению дефицитов                                         (до 15 августа 2023 года)</a:t>
          </a:r>
        </a:p>
      </dgm:t>
    </dgm:pt>
    <dgm:pt modelId="{D2C94459-109D-4D38-AB07-8760F12CA8A3}" type="parTrans" cxnId="{61403975-AB81-4C83-BD27-ADBE914E1905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CDAE8D-AC64-4D92-AF38-80370C6A2CE8}" type="sibTrans" cxnId="{61403975-AB81-4C83-BD27-ADBE914E1905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2B87D1-8840-4EB9-AD48-787CF08F58F1}">
      <dgm:prSet phldrT="[Текст]" custT="1"/>
      <dgm:spPr>
        <a:ln>
          <a:solidFill>
            <a:srgbClr val="0070C0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Индивидуальные собеседования с директорами ОО по выполнению дорожных карт (до 30 августа 2023)</a:t>
          </a:r>
        </a:p>
      </dgm:t>
    </dgm:pt>
    <dgm:pt modelId="{50E3BD76-7605-4AF4-8C92-22A5A500D822}" type="parTrans" cxnId="{1D0CC8B8-EA0A-4198-80E1-F4CA2DBDE0F6}">
      <dgm:prSet/>
      <dgm:spPr/>
      <dgm:t>
        <a:bodyPr/>
        <a:lstStyle/>
        <a:p>
          <a:endParaRPr lang="ru-RU" sz="1200"/>
        </a:p>
      </dgm:t>
    </dgm:pt>
    <dgm:pt modelId="{E1872C51-7D1D-4749-8BEC-F2EBDC084587}" type="sibTrans" cxnId="{1D0CC8B8-EA0A-4198-80E1-F4CA2DBDE0F6}">
      <dgm:prSet/>
      <dgm:spPr/>
      <dgm:t>
        <a:bodyPr/>
        <a:lstStyle/>
        <a:p>
          <a:endParaRPr lang="ru-RU" sz="1200"/>
        </a:p>
      </dgm:t>
    </dgm:pt>
    <dgm:pt modelId="{A96F4BDF-A4C4-44CD-ADDC-6963CDA8CBAD}">
      <dgm:prSet phldrT="[Текст]" custT="1"/>
      <dgm:spPr>
        <a:ln>
          <a:solidFill>
            <a:srgbClr val="0070C0"/>
          </a:solidFill>
        </a:ln>
      </dgm:spPr>
      <dgm:t>
        <a:bodyPr/>
        <a:lstStyle/>
        <a:p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Контроль выполнения планов-графиков ОО по устранению дефицитов, выявленных по результатам предварительного мониторинга                               (сентябрь – октябрь 2023) </a:t>
          </a:r>
        </a:p>
      </dgm:t>
    </dgm:pt>
    <dgm:pt modelId="{A0B69A3F-4918-423B-987E-D9A97486C44D}" type="parTrans" cxnId="{6027D3A2-D5FB-4EBD-ACCB-98EDA08303AD}">
      <dgm:prSet/>
      <dgm:spPr/>
      <dgm:t>
        <a:bodyPr/>
        <a:lstStyle/>
        <a:p>
          <a:endParaRPr lang="ru-RU" sz="1200"/>
        </a:p>
      </dgm:t>
    </dgm:pt>
    <dgm:pt modelId="{6E28CD4F-A74B-452A-AE07-46DA78D77B76}" type="sibTrans" cxnId="{6027D3A2-D5FB-4EBD-ACCB-98EDA08303AD}">
      <dgm:prSet/>
      <dgm:spPr/>
      <dgm:t>
        <a:bodyPr/>
        <a:lstStyle/>
        <a:p>
          <a:endParaRPr lang="ru-RU" sz="1200"/>
        </a:p>
      </dgm:t>
    </dgm:pt>
    <dgm:pt modelId="{8D79FEB7-C2B5-4B6C-9C9B-99DB44941C1B}" type="pres">
      <dgm:prSet presAssocID="{258F8D4B-37F7-4A15-943A-D1168F64F504}" presName="linear" presStyleCnt="0">
        <dgm:presLayoutVars>
          <dgm:dir/>
          <dgm:animLvl val="lvl"/>
          <dgm:resizeHandles val="exact"/>
        </dgm:presLayoutVars>
      </dgm:prSet>
      <dgm:spPr/>
    </dgm:pt>
    <dgm:pt modelId="{3C2D2F9B-357F-4786-A446-BE92A7710BE7}" type="pres">
      <dgm:prSet presAssocID="{8E4748BC-ED92-4723-A3E2-BD558D0111C2}" presName="parentLin" presStyleCnt="0"/>
      <dgm:spPr/>
    </dgm:pt>
    <dgm:pt modelId="{1B79B686-742B-481E-839A-E959EF5E0492}" type="pres">
      <dgm:prSet presAssocID="{8E4748BC-ED92-4723-A3E2-BD558D0111C2}" presName="parentLeftMargin" presStyleLbl="node1" presStyleIdx="0" presStyleCnt="5"/>
      <dgm:spPr/>
    </dgm:pt>
    <dgm:pt modelId="{06C5ACC9-743F-46C2-9CC7-89CEA36BD6F3}" type="pres">
      <dgm:prSet presAssocID="{8E4748BC-ED92-4723-A3E2-BD558D0111C2}" presName="parentText" presStyleLbl="node1" presStyleIdx="0" presStyleCnt="5" custScaleX="112821">
        <dgm:presLayoutVars>
          <dgm:chMax val="0"/>
          <dgm:bulletEnabled val="1"/>
        </dgm:presLayoutVars>
      </dgm:prSet>
      <dgm:spPr/>
    </dgm:pt>
    <dgm:pt modelId="{6A4C4651-7827-4EB3-A4C3-7F77CF3320DB}" type="pres">
      <dgm:prSet presAssocID="{8E4748BC-ED92-4723-A3E2-BD558D0111C2}" presName="negativeSpace" presStyleCnt="0"/>
      <dgm:spPr/>
    </dgm:pt>
    <dgm:pt modelId="{EEE26DAB-92F3-4039-88AC-851881DDA6EC}" type="pres">
      <dgm:prSet presAssocID="{8E4748BC-ED92-4723-A3E2-BD558D0111C2}" presName="childText" presStyleLbl="conFgAcc1" presStyleIdx="0" presStyleCnt="5">
        <dgm:presLayoutVars>
          <dgm:bulletEnabled val="1"/>
        </dgm:presLayoutVars>
      </dgm:prSet>
      <dgm:spPr>
        <a:solidFill>
          <a:schemeClr val="accent5">
            <a:alpha val="90000"/>
          </a:schemeClr>
        </a:solidFill>
        <a:ln>
          <a:solidFill>
            <a:srgbClr val="0070C0"/>
          </a:solidFill>
        </a:ln>
      </dgm:spPr>
    </dgm:pt>
    <dgm:pt modelId="{B31830E5-8C6F-41BE-ABD8-578F7BBE2EB0}" type="pres">
      <dgm:prSet presAssocID="{B9A8CAB2-5030-476E-A338-6ADE69848B1B}" presName="spaceBetweenRectangles" presStyleCnt="0"/>
      <dgm:spPr/>
    </dgm:pt>
    <dgm:pt modelId="{740CB2DE-F9BE-41C0-B2F7-6A78B1CAA956}" type="pres">
      <dgm:prSet presAssocID="{F5FF343F-7D75-4E6A-BAFC-D22B1668EC5F}" presName="parentLin" presStyleCnt="0"/>
      <dgm:spPr/>
    </dgm:pt>
    <dgm:pt modelId="{17C4C27F-7974-4B70-9B91-A109EC88EE33}" type="pres">
      <dgm:prSet presAssocID="{F5FF343F-7D75-4E6A-BAFC-D22B1668EC5F}" presName="parentLeftMargin" presStyleLbl="node1" presStyleIdx="0" presStyleCnt="5"/>
      <dgm:spPr/>
    </dgm:pt>
    <dgm:pt modelId="{7B484FED-CB86-4E3D-824E-88C8A82A83ED}" type="pres">
      <dgm:prSet presAssocID="{F5FF343F-7D75-4E6A-BAFC-D22B1668EC5F}" presName="parentText" presStyleLbl="node1" presStyleIdx="1" presStyleCnt="5" custScaleX="112821">
        <dgm:presLayoutVars>
          <dgm:chMax val="0"/>
          <dgm:bulletEnabled val="1"/>
        </dgm:presLayoutVars>
      </dgm:prSet>
      <dgm:spPr/>
    </dgm:pt>
    <dgm:pt modelId="{45B70AC3-3D87-4C23-BA3F-6CBE532ADBFE}" type="pres">
      <dgm:prSet presAssocID="{F5FF343F-7D75-4E6A-BAFC-D22B1668EC5F}" presName="negativeSpace" presStyleCnt="0"/>
      <dgm:spPr/>
    </dgm:pt>
    <dgm:pt modelId="{3CD54DAF-0E78-499E-83F8-6C872A54DC23}" type="pres">
      <dgm:prSet presAssocID="{F5FF343F-7D75-4E6A-BAFC-D22B1668EC5F}" presName="childText" presStyleLbl="conFgAcc1" presStyleIdx="1" presStyleCnt="5">
        <dgm:presLayoutVars>
          <dgm:bulletEnabled val="1"/>
        </dgm:presLayoutVars>
      </dgm:prSet>
      <dgm:spPr>
        <a:solidFill>
          <a:schemeClr val="accent5">
            <a:alpha val="90000"/>
          </a:schemeClr>
        </a:solidFill>
        <a:ln>
          <a:solidFill>
            <a:srgbClr val="0070C0"/>
          </a:solidFill>
        </a:ln>
      </dgm:spPr>
    </dgm:pt>
    <dgm:pt modelId="{AEB47FFE-996B-4278-8002-92A5D6FFC77A}" type="pres">
      <dgm:prSet presAssocID="{9C920DA7-CEB5-4CED-B2C8-9D629EAD8114}" presName="spaceBetweenRectangles" presStyleCnt="0"/>
      <dgm:spPr/>
    </dgm:pt>
    <dgm:pt modelId="{9F92667A-AA6B-4BE5-BA9C-EAE65252E07A}" type="pres">
      <dgm:prSet presAssocID="{4B380096-8AD1-46BB-B1ED-5709AA7F75B6}" presName="parentLin" presStyleCnt="0"/>
      <dgm:spPr/>
    </dgm:pt>
    <dgm:pt modelId="{BD16F2E8-260F-40AE-A66A-2B39C9245398}" type="pres">
      <dgm:prSet presAssocID="{4B380096-8AD1-46BB-B1ED-5709AA7F75B6}" presName="parentLeftMargin" presStyleLbl="node1" presStyleIdx="1" presStyleCnt="5"/>
      <dgm:spPr/>
    </dgm:pt>
    <dgm:pt modelId="{1D59CCB3-8E3B-41F1-BF68-8B99A08773C4}" type="pres">
      <dgm:prSet presAssocID="{4B380096-8AD1-46BB-B1ED-5709AA7F75B6}" presName="parentText" presStyleLbl="node1" presStyleIdx="2" presStyleCnt="5" custScaleX="112821" custScaleY="121951">
        <dgm:presLayoutVars>
          <dgm:chMax val="0"/>
          <dgm:bulletEnabled val="1"/>
        </dgm:presLayoutVars>
      </dgm:prSet>
      <dgm:spPr/>
    </dgm:pt>
    <dgm:pt modelId="{59BBB2E8-B590-460D-A5D2-E933E79D77C6}" type="pres">
      <dgm:prSet presAssocID="{4B380096-8AD1-46BB-B1ED-5709AA7F75B6}" presName="negativeSpace" presStyleCnt="0"/>
      <dgm:spPr/>
    </dgm:pt>
    <dgm:pt modelId="{35112C80-52AE-42F2-97EB-D5C405DC784C}" type="pres">
      <dgm:prSet presAssocID="{4B380096-8AD1-46BB-B1ED-5709AA7F75B6}" presName="childText" presStyleLbl="conFgAcc1" presStyleIdx="2" presStyleCnt="5">
        <dgm:presLayoutVars>
          <dgm:bulletEnabled val="1"/>
        </dgm:presLayoutVars>
      </dgm:prSet>
      <dgm:spPr>
        <a:solidFill>
          <a:schemeClr val="accent5">
            <a:alpha val="90000"/>
          </a:schemeClr>
        </a:solidFill>
        <a:ln>
          <a:solidFill>
            <a:srgbClr val="0070C0"/>
          </a:solidFill>
        </a:ln>
      </dgm:spPr>
    </dgm:pt>
    <dgm:pt modelId="{D634896B-FAC3-49B2-BB75-C7DEBFCC3BA9}" type="pres">
      <dgm:prSet presAssocID="{8CCDAE8D-AC64-4D92-AF38-80370C6A2CE8}" presName="spaceBetweenRectangles" presStyleCnt="0"/>
      <dgm:spPr/>
    </dgm:pt>
    <dgm:pt modelId="{11C73146-FF45-4BF4-9C2B-0794943BD754}" type="pres">
      <dgm:prSet presAssocID="{4D2B87D1-8840-4EB9-AD48-787CF08F58F1}" presName="parentLin" presStyleCnt="0"/>
      <dgm:spPr/>
    </dgm:pt>
    <dgm:pt modelId="{DC0623CA-53DF-45FE-944D-A96F7ADF3187}" type="pres">
      <dgm:prSet presAssocID="{4D2B87D1-8840-4EB9-AD48-787CF08F58F1}" presName="parentLeftMargin" presStyleLbl="node1" presStyleIdx="2" presStyleCnt="5"/>
      <dgm:spPr/>
    </dgm:pt>
    <dgm:pt modelId="{A0828B34-BA0C-4B9A-B89F-EFAF3CEAC226}" type="pres">
      <dgm:prSet presAssocID="{4D2B87D1-8840-4EB9-AD48-787CF08F58F1}" presName="parentText" presStyleLbl="node1" presStyleIdx="3" presStyleCnt="5" custScaleX="112821">
        <dgm:presLayoutVars>
          <dgm:chMax val="0"/>
          <dgm:bulletEnabled val="1"/>
        </dgm:presLayoutVars>
      </dgm:prSet>
      <dgm:spPr/>
    </dgm:pt>
    <dgm:pt modelId="{0502ECCD-CD7A-47F7-B761-1B9ED9DE90B5}" type="pres">
      <dgm:prSet presAssocID="{4D2B87D1-8840-4EB9-AD48-787CF08F58F1}" presName="negativeSpace" presStyleCnt="0"/>
      <dgm:spPr/>
    </dgm:pt>
    <dgm:pt modelId="{68B4A8BE-D4F4-40FC-9CDE-71278000AD36}" type="pres">
      <dgm:prSet presAssocID="{4D2B87D1-8840-4EB9-AD48-787CF08F58F1}" presName="childText" presStyleLbl="conFgAcc1" presStyleIdx="3" presStyleCnt="5">
        <dgm:presLayoutVars>
          <dgm:bulletEnabled val="1"/>
        </dgm:presLayoutVars>
      </dgm:prSet>
      <dgm:spPr>
        <a:solidFill>
          <a:schemeClr val="accent5">
            <a:alpha val="90000"/>
          </a:schemeClr>
        </a:solidFill>
        <a:ln>
          <a:solidFill>
            <a:srgbClr val="0070C0"/>
          </a:solidFill>
        </a:ln>
      </dgm:spPr>
    </dgm:pt>
    <dgm:pt modelId="{F7568ED9-D63C-4B8B-B355-44232B34F19A}" type="pres">
      <dgm:prSet presAssocID="{E1872C51-7D1D-4749-8BEC-F2EBDC084587}" presName="spaceBetweenRectangles" presStyleCnt="0"/>
      <dgm:spPr/>
    </dgm:pt>
    <dgm:pt modelId="{8BEB80BC-B55E-4E12-9AE8-22F2497A08FE}" type="pres">
      <dgm:prSet presAssocID="{A96F4BDF-A4C4-44CD-ADDC-6963CDA8CBAD}" presName="parentLin" presStyleCnt="0"/>
      <dgm:spPr/>
    </dgm:pt>
    <dgm:pt modelId="{701B6155-98FF-4BF4-A28E-323DC925FA9E}" type="pres">
      <dgm:prSet presAssocID="{A96F4BDF-A4C4-44CD-ADDC-6963CDA8CBAD}" presName="parentLeftMargin" presStyleLbl="node1" presStyleIdx="3" presStyleCnt="5"/>
      <dgm:spPr/>
    </dgm:pt>
    <dgm:pt modelId="{159AAC33-4DF4-4175-8C0E-C2FA916510CC}" type="pres">
      <dgm:prSet presAssocID="{A96F4BDF-A4C4-44CD-ADDC-6963CDA8CBAD}" presName="parentText" presStyleLbl="node1" presStyleIdx="4" presStyleCnt="5" custScaleX="112821">
        <dgm:presLayoutVars>
          <dgm:chMax val="0"/>
          <dgm:bulletEnabled val="1"/>
        </dgm:presLayoutVars>
      </dgm:prSet>
      <dgm:spPr/>
    </dgm:pt>
    <dgm:pt modelId="{8BC07546-5A93-4ED5-92E8-6B326734B2DE}" type="pres">
      <dgm:prSet presAssocID="{A96F4BDF-A4C4-44CD-ADDC-6963CDA8CBAD}" presName="negativeSpace" presStyleCnt="0"/>
      <dgm:spPr/>
    </dgm:pt>
    <dgm:pt modelId="{ADE2125D-B461-43FB-A7F1-2DA24CB4066E}" type="pres">
      <dgm:prSet presAssocID="{A96F4BDF-A4C4-44CD-ADDC-6963CDA8CBAD}" presName="childText" presStyleLbl="conFgAcc1" presStyleIdx="4" presStyleCnt="5">
        <dgm:presLayoutVars>
          <dgm:bulletEnabled val="1"/>
        </dgm:presLayoutVars>
      </dgm:prSet>
      <dgm:spPr>
        <a:solidFill>
          <a:schemeClr val="accent5">
            <a:alpha val="90000"/>
          </a:schemeClr>
        </a:solidFill>
        <a:ln>
          <a:solidFill>
            <a:srgbClr val="0070C0"/>
          </a:solidFill>
        </a:ln>
      </dgm:spPr>
    </dgm:pt>
  </dgm:ptLst>
  <dgm:cxnLst>
    <dgm:cxn modelId="{CECDBF04-9EFE-42CC-85B3-6A442AFB16E2}" type="presOf" srcId="{8E4748BC-ED92-4723-A3E2-BD558D0111C2}" destId="{06C5ACC9-743F-46C2-9CC7-89CEA36BD6F3}" srcOrd="1" destOrd="0" presId="urn:microsoft.com/office/officeart/2005/8/layout/list1"/>
    <dgm:cxn modelId="{47C58E58-456B-4026-985C-BCF5581CA026}" type="presOf" srcId="{4D2B87D1-8840-4EB9-AD48-787CF08F58F1}" destId="{A0828B34-BA0C-4B9A-B89F-EFAF3CEAC226}" srcOrd="1" destOrd="0" presId="urn:microsoft.com/office/officeart/2005/8/layout/list1"/>
    <dgm:cxn modelId="{957FCF5F-4A03-4FED-8ADE-D970A01CD89B}" type="presOf" srcId="{F5FF343F-7D75-4E6A-BAFC-D22B1668EC5F}" destId="{7B484FED-CB86-4E3D-824E-88C8A82A83ED}" srcOrd="1" destOrd="0" presId="urn:microsoft.com/office/officeart/2005/8/layout/list1"/>
    <dgm:cxn modelId="{ACA73B60-1AF4-4FD5-A8DA-1A9369FC1ED2}" type="presOf" srcId="{8E4748BC-ED92-4723-A3E2-BD558D0111C2}" destId="{1B79B686-742B-481E-839A-E959EF5E0492}" srcOrd="0" destOrd="0" presId="urn:microsoft.com/office/officeart/2005/8/layout/list1"/>
    <dgm:cxn modelId="{61403975-AB81-4C83-BD27-ADBE914E1905}" srcId="{258F8D4B-37F7-4A15-943A-D1168F64F504}" destId="{4B380096-8AD1-46BB-B1ED-5709AA7F75B6}" srcOrd="2" destOrd="0" parTransId="{D2C94459-109D-4D38-AB07-8760F12CA8A3}" sibTransId="{8CCDAE8D-AC64-4D92-AF38-80370C6A2CE8}"/>
    <dgm:cxn modelId="{72CE9086-2931-4474-9460-2B3A2E99FC82}" type="presOf" srcId="{A96F4BDF-A4C4-44CD-ADDC-6963CDA8CBAD}" destId="{701B6155-98FF-4BF4-A28E-323DC925FA9E}" srcOrd="0" destOrd="0" presId="urn:microsoft.com/office/officeart/2005/8/layout/list1"/>
    <dgm:cxn modelId="{01AA5089-5EC9-4498-B310-3F0D16181CCD}" type="presOf" srcId="{4B380096-8AD1-46BB-B1ED-5709AA7F75B6}" destId="{BD16F2E8-260F-40AE-A66A-2B39C9245398}" srcOrd="0" destOrd="0" presId="urn:microsoft.com/office/officeart/2005/8/layout/list1"/>
    <dgm:cxn modelId="{BAED8A8E-25B7-4B41-8BA6-4529EB283C51}" type="presOf" srcId="{A96F4BDF-A4C4-44CD-ADDC-6963CDA8CBAD}" destId="{159AAC33-4DF4-4175-8C0E-C2FA916510CC}" srcOrd="1" destOrd="0" presId="urn:microsoft.com/office/officeart/2005/8/layout/list1"/>
    <dgm:cxn modelId="{F923E98E-F019-4195-8EEB-EA755992D1F3}" type="presOf" srcId="{4D2B87D1-8840-4EB9-AD48-787CF08F58F1}" destId="{DC0623CA-53DF-45FE-944D-A96F7ADF3187}" srcOrd="0" destOrd="0" presId="urn:microsoft.com/office/officeart/2005/8/layout/list1"/>
    <dgm:cxn modelId="{3C939190-6190-4656-AEDE-638BCF3C0FF9}" type="presOf" srcId="{4B380096-8AD1-46BB-B1ED-5709AA7F75B6}" destId="{1D59CCB3-8E3B-41F1-BF68-8B99A08773C4}" srcOrd="1" destOrd="0" presId="urn:microsoft.com/office/officeart/2005/8/layout/list1"/>
    <dgm:cxn modelId="{6027D3A2-D5FB-4EBD-ACCB-98EDA08303AD}" srcId="{258F8D4B-37F7-4A15-943A-D1168F64F504}" destId="{A96F4BDF-A4C4-44CD-ADDC-6963CDA8CBAD}" srcOrd="4" destOrd="0" parTransId="{A0B69A3F-4918-423B-987E-D9A97486C44D}" sibTransId="{6E28CD4F-A74B-452A-AE07-46DA78D77B76}"/>
    <dgm:cxn modelId="{1D0CC8B8-EA0A-4198-80E1-F4CA2DBDE0F6}" srcId="{258F8D4B-37F7-4A15-943A-D1168F64F504}" destId="{4D2B87D1-8840-4EB9-AD48-787CF08F58F1}" srcOrd="3" destOrd="0" parTransId="{50E3BD76-7605-4AF4-8C92-22A5A500D822}" sibTransId="{E1872C51-7D1D-4749-8BEC-F2EBDC084587}"/>
    <dgm:cxn modelId="{7DE8F8CF-B3D0-42F0-874C-A9E586FE0DB9}" srcId="{258F8D4B-37F7-4A15-943A-D1168F64F504}" destId="{F5FF343F-7D75-4E6A-BAFC-D22B1668EC5F}" srcOrd="1" destOrd="0" parTransId="{0D6E4E66-BE31-49D3-BB9D-21C830BEE06B}" sibTransId="{9C920DA7-CEB5-4CED-B2C8-9D629EAD8114}"/>
    <dgm:cxn modelId="{006635D3-CA12-4EA1-BE9A-98D3EADF2EC4}" srcId="{258F8D4B-37F7-4A15-943A-D1168F64F504}" destId="{8E4748BC-ED92-4723-A3E2-BD558D0111C2}" srcOrd="0" destOrd="0" parTransId="{DAF37A20-E567-4845-953D-5F441C072D24}" sibTransId="{B9A8CAB2-5030-476E-A338-6ADE69848B1B}"/>
    <dgm:cxn modelId="{B93255E6-6898-4856-8C2D-E43DFB0BC34A}" type="presOf" srcId="{258F8D4B-37F7-4A15-943A-D1168F64F504}" destId="{8D79FEB7-C2B5-4B6C-9C9B-99DB44941C1B}" srcOrd="0" destOrd="0" presId="urn:microsoft.com/office/officeart/2005/8/layout/list1"/>
    <dgm:cxn modelId="{8E3BF5F6-CCEE-414E-9E0C-01F535E096F8}" type="presOf" srcId="{F5FF343F-7D75-4E6A-BAFC-D22B1668EC5F}" destId="{17C4C27F-7974-4B70-9B91-A109EC88EE33}" srcOrd="0" destOrd="0" presId="urn:microsoft.com/office/officeart/2005/8/layout/list1"/>
    <dgm:cxn modelId="{B21E2147-F3BA-4004-A59A-F42C261EE7BD}" type="presParOf" srcId="{8D79FEB7-C2B5-4B6C-9C9B-99DB44941C1B}" destId="{3C2D2F9B-357F-4786-A446-BE92A7710BE7}" srcOrd="0" destOrd="0" presId="urn:microsoft.com/office/officeart/2005/8/layout/list1"/>
    <dgm:cxn modelId="{829B173A-EA85-4D63-9578-6273E39B464F}" type="presParOf" srcId="{3C2D2F9B-357F-4786-A446-BE92A7710BE7}" destId="{1B79B686-742B-481E-839A-E959EF5E0492}" srcOrd="0" destOrd="0" presId="urn:microsoft.com/office/officeart/2005/8/layout/list1"/>
    <dgm:cxn modelId="{DDA24548-9EB6-4281-82BC-EFBF0B23D1A8}" type="presParOf" srcId="{3C2D2F9B-357F-4786-A446-BE92A7710BE7}" destId="{06C5ACC9-743F-46C2-9CC7-89CEA36BD6F3}" srcOrd="1" destOrd="0" presId="urn:microsoft.com/office/officeart/2005/8/layout/list1"/>
    <dgm:cxn modelId="{4058A02F-BBD1-4A51-8694-E3B349EF80B8}" type="presParOf" srcId="{8D79FEB7-C2B5-4B6C-9C9B-99DB44941C1B}" destId="{6A4C4651-7827-4EB3-A4C3-7F77CF3320DB}" srcOrd="1" destOrd="0" presId="urn:microsoft.com/office/officeart/2005/8/layout/list1"/>
    <dgm:cxn modelId="{DD98FA3C-0069-496F-AB2D-0390DF29A35B}" type="presParOf" srcId="{8D79FEB7-C2B5-4B6C-9C9B-99DB44941C1B}" destId="{EEE26DAB-92F3-4039-88AC-851881DDA6EC}" srcOrd="2" destOrd="0" presId="urn:microsoft.com/office/officeart/2005/8/layout/list1"/>
    <dgm:cxn modelId="{DCA27917-6F49-4C13-8497-8CF25FD3ED1B}" type="presParOf" srcId="{8D79FEB7-C2B5-4B6C-9C9B-99DB44941C1B}" destId="{B31830E5-8C6F-41BE-ABD8-578F7BBE2EB0}" srcOrd="3" destOrd="0" presId="urn:microsoft.com/office/officeart/2005/8/layout/list1"/>
    <dgm:cxn modelId="{EBA4D042-0522-4F02-AA60-52DF8232B5C1}" type="presParOf" srcId="{8D79FEB7-C2B5-4B6C-9C9B-99DB44941C1B}" destId="{740CB2DE-F9BE-41C0-B2F7-6A78B1CAA956}" srcOrd="4" destOrd="0" presId="urn:microsoft.com/office/officeart/2005/8/layout/list1"/>
    <dgm:cxn modelId="{C87CF5A1-313F-4A1B-AF63-E95D41ED7398}" type="presParOf" srcId="{740CB2DE-F9BE-41C0-B2F7-6A78B1CAA956}" destId="{17C4C27F-7974-4B70-9B91-A109EC88EE33}" srcOrd="0" destOrd="0" presId="urn:microsoft.com/office/officeart/2005/8/layout/list1"/>
    <dgm:cxn modelId="{348EDECD-C827-4EEC-A705-26E06774410E}" type="presParOf" srcId="{740CB2DE-F9BE-41C0-B2F7-6A78B1CAA956}" destId="{7B484FED-CB86-4E3D-824E-88C8A82A83ED}" srcOrd="1" destOrd="0" presId="urn:microsoft.com/office/officeart/2005/8/layout/list1"/>
    <dgm:cxn modelId="{D7FEF1B2-D126-43BC-8CF7-819F97E21D76}" type="presParOf" srcId="{8D79FEB7-C2B5-4B6C-9C9B-99DB44941C1B}" destId="{45B70AC3-3D87-4C23-BA3F-6CBE532ADBFE}" srcOrd="5" destOrd="0" presId="urn:microsoft.com/office/officeart/2005/8/layout/list1"/>
    <dgm:cxn modelId="{E6D83684-60E1-48EB-B1A9-E8415A1FA740}" type="presParOf" srcId="{8D79FEB7-C2B5-4B6C-9C9B-99DB44941C1B}" destId="{3CD54DAF-0E78-499E-83F8-6C872A54DC23}" srcOrd="6" destOrd="0" presId="urn:microsoft.com/office/officeart/2005/8/layout/list1"/>
    <dgm:cxn modelId="{CBB48629-B6CD-4571-9D7C-DF6D855DED6A}" type="presParOf" srcId="{8D79FEB7-C2B5-4B6C-9C9B-99DB44941C1B}" destId="{AEB47FFE-996B-4278-8002-92A5D6FFC77A}" srcOrd="7" destOrd="0" presId="urn:microsoft.com/office/officeart/2005/8/layout/list1"/>
    <dgm:cxn modelId="{A09915DB-F3D4-4C37-91BB-6B61CF7E3B9B}" type="presParOf" srcId="{8D79FEB7-C2B5-4B6C-9C9B-99DB44941C1B}" destId="{9F92667A-AA6B-4BE5-BA9C-EAE65252E07A}" srcOrd="8" destOrd="0" presId="urn:microsoft.com/office/officeart/2005/8/layout/list1"/>
    <dgm:cxn modelId="{B2F63A78-072A-443E-B7BB-9EFAB07D7767}" type="presParOf" srcId="{9F92667A-AA6B-4BE5-BA9C-EAE65252E07A}" destId="{BD16F2E8-260F-40AE-A66A-2B39C9245398}" srcOrd="0" destOrd="0" presId="urn:microsoft.com/office/officeart/2005/8/layout/list1"/>
    <dgm:cxn modelId="{0C91B555-1741-41EF-82F6-7AF9EAC5E2CD}" type="presParOf" srcId="{9F92667A-AA6B-4BE5-BA9C-EAE65252E07A}" destId="{1D59CCB3-8E3B-41F1-BF68-8B99A08773C4}" srcOrd="1" destOrd="0" presId="urn:microsoft.com/office/officeart/2005/8/layout/list1"/>
    <dgm:cxn modelId="{C1B1E6C1-361A-43E0-B120-D38AA096F972}" type="presParOf" srcId="{8D79FEB7-C2B5-4B6C-9C9B-99DB44941C1B}" destId="{59BBB2E8-B590-460D-A5D2-E933E79D77C6}" srcOrd="9" destOrd="0" presId="urn:microsoft.com/office/officeart/2005/8/layout/list1"/>
    <dgm:cxn modelId="{EE8469DF-E533-49DF-9198-3CBF1C7F63C6}" type="presParOf" srcId="{8D79FEB7-C2B5-4B6C-9C9B-99DB44941C1B}" destId="{35112C80-52AE-42F2-97EB-D5C405DC784C}" srcOrd="10" destOrd="0" presId="urn:microsoft.com/office/officeart/2005/8/layout/list1"/>
    <dgm:cxn modelId="{FF98C88A-0853-4AF9-9437-226F9E5D99A0}" type="presParOf" srcId="{8D79FEB7-C2B5-4B6C-9C9B-99DB44941C1B}" destId="{D634896B-FAC3-49B2-BB75-C7DEBFCC3BA9}" srcOrd="11" destOrd="0" presId="urn:microsoft.com/office/officeart/2005/8/layout/list1"/>
    <dgm:cxn modelId="{47B29E5B-96DB-4F73-A675-84072A222607}" type="presParOf" srcId="{8D79FEB7-C2B5-4B6C-9C9B-99DB44941C1B}" destId="{11C73146-FF45-4BF4-9C2B-0794943BD754}" srcOrd="12" destOrd="0" presId="urn:microsoft.com/office/officeart/2005/8/layout/list1"/>
    <dgm:cxn modelId="{AC9B728F-3900-4BD8-B9B4-EDFFEC4D77AA}" type="presParOf" srcId="{11C73146-FF45-4BF4-9C2B-0794943BD754}" destId="{DC0623CA-53DF-45FE-944D-A96F7ADF3187}" srcOrd="0" destOrd="0" presId="urn:microsoft.com/office/officeart/2005/8/layout/list1"/>
    <dgm:cxn modelId="{42716E6C-5136-4A34-9CB5-79D33A5BAEBA}" type="presParOf" srcId="{11C73146-FF45-4BF4-9C2B-0794943BD754}" destId="{A0828B34-BA0C-4B9A-B89F-EFAF3CEAC226}" srcOrd="1" destOrd="0" presId="urn:microsoft.com/office/officeart/2005/8/layout/list1"/>
    <dgm:cxn modelId="{2698CBF0-6681-4926-9CAA-4CC41FE79C65}" type="presParOf" srcId="{8D79FEB7-C2B5-4B6C-9C9B-99DB44941C1B}" destId="{0502ECCD-CD7A-47F7-B761-1B9ED9DE90B5}" srcOrd="13" destOrd="0" presId="urn:microsoft.com/office/officeart/2005/8/layout/list1"/>
    <dgm:cxn modelId="{78F34406-44E4-4688-8D12-12B9AE07D8B0}" type="presParOf" srcId="{8D79FEB7-C2B5-4B6C-9C9B-99DB44941C1B}" destId="{68B4A8BE-D4F4-40FC-9CDE-71278000AD36}" srcOrd="14" destOrd="0" presId="urn:microsoft.com/office/officeart/2005/8/layout/list1"/>
    <dgm:cxn modelId="{180B2BB5-60D5-488D-A3AA-66D2D2FEA2BB}" type="presParOf" srcId="{8D79FEB7-C2B5-4B6C-9C9B-99DB44941C1B}" destId="{F7568ED9-D63C-4B8B-B355-44232B34F19A}" srcOrd="15" destOrd="0" presId="urn:microsoft.com/office/officeart/2005/8/layout/list1"/>
    <dgm:cxn modelId="{E2AA80EF-FA1F-4BB8-81FC-9617F245539F}" type="presParOf" srcId="{8D79FEB7-C2B5-4B6C-9C9B-99DB44941C1B}" destId="{8BEB80BC-B55E-4E12-9AE8-22F2497A08FE}" srcOrd="16" destOrd="0" presId="urn:microsoft.com/office/officeart/2005/8/layout/list1"/>
    <dgm:cxn modelId="{560DEE5E-A7BB-471C-9B14-7203FAFB2594}" type="presParOf" srcId="{8BEB80BC-B55E-4E12-9AE8-22F2497A08FE}" destId="{701B6155-98FF-4BF4-A28E-323DC925FA9E}" srcOrd="0" destOrd="0" presId="urn:microsoft.com/office/officeart/2005/8/layout/list1"/>
    <dgm:cxn modelId="{BD0CD81F-30DE-49A4-B0C4-22BB91A210F5}" type="presParOf" srcId="{8BEB80BC-B55E-4E12-9AE8-22F2497A08FE}" destId="{159AAC33-4DF4-4175-8C0E-C2FA916510CC}" srcOrd="1" destOrd="0" presId="urn:microsoft.com/office/officeart/2005/8/layout/list1"/>
    <dgm:cxn modelId="{9E9E8322-52B2-4025-B2DF-643484817C4B}" type="presParOf" srcId="{8D79FEB7-C2B5-4B6C-9C9B-99DB44941C1B}" destId="{8BC07546-5A93-4ED5-92E8-6B326734B2DE}" srcOrd="17" destOrd="0" presId="urn:microsoft.com/office/officeart/2005/8/layout/list1"/>
    <dgm:cxn modelId="{D1F75871-2C0E-4A56-B916-990B7896467B}" type="presParOf" srcId="{8D79FEB7-C2B5-4B6C-9C9B-99DB44941C1B}" destId="{ADE2125D-B461-43FB-A7F1-2DA24CB4066E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AED357-E5E6-4D0A-9445-8991282DFF67}" type="doc">
      <dgm:prSet loTypeId="urn:microsoft.com/office/officeart/2005/8/layout/vList2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6968E709-DB52-4854-8A26-8C987A76D5DA}">
      <dgm:prSet custT="1"/>
      <dgm:spPr>
        <a:ln>
          <a:noFill/>
        </a:ln>
      </dgm:spPr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>
              <a:latin typeface="Times New Roman" pitchFamily="18" charset="0"/>
              <a:cs typeface="Times New Roman" pitchFamily="18" charset="0"/>
            </a:rPr>
            <a:t>Тольяттинскому управлению </a:t>
          </a:r>
          <a:r>
            <a:rPr lang="ru-RU" sz="1800" b="1" dirty="0" err="1">
              <a:latin typeface="Times New Roman" pitchFamily="18" charset="0"/>
              <a:cs typeface="Times New Roman" pitchFamily="18" charset="0"/>
            </a:rPr>
            <a:t>МОиН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 СО:</a:t>
          </a:r>
          <a:endParaRPr lang="ru-RU" sz="1800" b="1" dirty="0"/>
        </a:p>
      </dgm:t>
    </dgm:pt>
    <dgm:pt modelId="{A7C9101A-2D8A-4B09-A3ED-8B1D1A55E02C}" type="parTrans" cxnId="{9A684D48-9D73-4A07-A3A6-BA7F769430AC}">
      <dgm:prSet/>
      <dgm:spPr/>
      <dgm:t>
        <a:bodyPr/>
        <a:lstStyle/>
        <a:p>
          <a:endParaRPr lang="ru-RU"/>
        </a:p>
      </dgm:t>
    </dgm:pt>
    <dgm:pt modelId="{FE991665-C10E-492D-A2D0-7E49741EB178}" type="sibTrans" cxnId="{9A684D48-9D73-4A07-A3A6-BA7F769430AC}">
      <dgm:prSet/>
      <dgm:spPr/>
      <dgm:t>
        <a:bodyPr/>
        <a:lstStyle/>
        <a:p>
          <a:endParaRPr lang="ru-RU"/>
        </a:p>
      </dgm:t>
    </dgm:pt>
    <dgm:pt modelId="{FB7CE8DF-CB6D-4F4B-911B-B767AD8448E4}">
      <dgm:prSet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>
              <a:latin typeface="Times New Roman" pitchFamily="18" charset="0"/>
              <a:cs typeface="Times New Roman" pitchFamily="18" charset="0"/>
            </a:rPr>
            <a:t>   взять на особый контроль исполнение плана-графика прохождения аттестации педагогами подведомственных ОО на первую и высшую квалификационную категорию.</a:t>
          </a:r>
          <a:endParaRPr lang="ru-RU" sz="1600" dirty="0"/>
        </a:p>
      </dgm:t>
    </dgm:pt>
    <dgm:pt modelId="{FF95AD7E-3152-4476-95E5-115DD356956C}" type="parTrans" cxnId="{02D93BC6-105D-4D74-9531-81604E8CC6A2}">
      <dgm:prSet/>
      <dgm:spPr/>
      <dgm:t>
        <a:bodyPr/>
        <a:lstStyle/>
        <a:p>
          <a:endParaRPr lang="ru-RU"/>
        </a:p>
      </dgm:t>
    </dgm:pt>
    <dgm:pt modelId="{F4A1422A-8507-47EA-B141-73E7C718527B}" type="sibTrans" cxnId="{02D93BC6-105D-4D74-9531-81604E8CC6A2}">
      <dgm:prSet/>
      <dgm:spPr/>
      <dgm:t>
        <a:bodyPr/>
        <a:lstStyle/>
        <a:p>
          <a:endParaRPr lang="ru-RU"/>
        </a:p>
      </dgm:t>
    </dgm:pt>
    <dgm:pt modelId="{0DFCCD0B-80B6-42F9-9281-72FAA3732DBD}">
      <dgm:prSet custT="1"/>
      <dgm:spPr/>
      <dgm:t>
        <a:bodyPr/>
        <a:lstStyle/>
        <a:p>
          <a:pPr marL="0" indent="0" algn="l" defTabSz="533400">
            <a:lnSpc>
              <a:spcPct val="10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600" dirty="0">
              <a:latin typeface="Times New Roman" pitchFamily="18" charset="0"/>
              <a:cs typeface="Times New Roman" pitchFamily="18" charset="0"/>
            </a:rPr>
            <a:t>   взять на контроль прохождение курсов повышения квалификации педагогическими работниками подведомственных ОО;                                                                                                                                     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886F286D-B8EF-4949-B6EC-C0C42F486E11}" type="sibTrans" cxnId="{1E5864DC-BC2B-4584-9F3F-885AC1AF848B}">
      <dgm:prSet/>
      <dgm:spPr/>
      <dgm:t>
        <a:bodyPr/>
        <a:lstStyle/>
        <a:p>
          <a:endParaRPr lang="ru-RU"/>
        </a:p>
      </dgm:t>
    </dgm:pt>
    <dgm:pt modelId="{55111AFB-30AD-4062-A8F2-8906A0ABBDFD}" type="parTrans" cxnId="{1E5864DC-BC2B-4584-9F3F-885AC1AF848B}">
      <dgm:prSet/>
      <dgm:spPr/>
      <dgm:t>
        <a:bodyPr/>
        <a:lstStyle/>
        <a:p>
          <a:endParaRPr lang="ru-RU"/>
        </a:p>
      </dgm:t>
    </dgm:pt>
    <dgm:pt modelId="{9FF722D1-50AC-4AF4-A9EB-827B7FD4D56B}" type="pres">
      <dgm:prSet presAssocID="{E2AED357-E5E6-4D0A-9445-8991282DFF67}" presName="linear" presStyleCnt="0">
        <dgm:presLayoutVars>
          <dgm:animLvl val="lvl"/>
          <dgm:resizeHandles val="exact"/>
        </dgm:presLayoutVars>
      </dgm:prSet>
      <dgm:spPr/>
    </dgm:pt>
    <dgm:pt modelId="{CA29A0A6-BC45-42FD-94F0-BEF9D5ECAADA}" type="pres">
      <dgm:prSet presAssocID="{6968E709-DB52-4854-8A26-8C987A76D5DA}" presName="parentText" presStyleLbl="node1" presStyleIdx="0" presStyleCnt="1" custScaleY="42466" custLinFactNeighborY="-92764">
        <dgm:presLayoutVars>
          <dgm:chMax val="0"/>
          <dgm:bulletEnabled val="1"/>
        </dgm:presLayoutVars>
      </dgm:prSet>
      <dgm:spPr/>
    </dgm:pt>
    <dgm:pt modelId="{3E547257-6915-4301-8CBA-55A97705CDA0}" type="pres">
      <dgm:prSet presAssocID="{6968E709-DB52-4854-8A26-8C987A76D5DA}" presName="childText" presStyleLbl="revTx" presStyleIdx="0" presStyleCnt="1" custScaleY="186450" custLinFactNeighborX="847" custLinFactNeighborY="-60080">
        <dgm:presLayoutVars>
          <dgm:bulletEnabled val="1"/>
        </dgm:presLayoutVars>
      </dgm:prSet>
      <dgm:spPr/>
    </dgm:pt>
  </dgm:ptLst>
  <dgm:cxnLst>
    <dgm:cxn modelId="{9A684D48-9D73-4A07-A3A6-BA7F769430AC}" srcId="{E2AED357-E5E6-4D0A-9445-8991282DFF67}" destId="{6968E709-DB52-4854-8A26-8C987A76D5DA}" srcOrd="0" destOrd="0" parTransId="{A7C9101A-2D8A-4B09-A3ED-8B1D1A55E02C}" sibTransId="{FE991665-C10E-492D-A2D0-7E49741EB178}"/>
    <dgm:cxn modelId="{69135161-1EAA-46FC-9551-6AC7CD0E1433}" type="presOf" srcId="{FB7CE8DF-CB6D-4F4B-911B-B767AD8448E4}" destId="{3E547257-6915-4301-8CBA-55A97705CDA0}" srcOrd="0" destOrd="1" presId="urn:microsoft.com/office/officeart/2005/8/layout/vList2"/>
    <dgm:cxn modelId="{D1A5A278-0F27-408D-801F-781C944422E8}" type="presOf" srcId="{6968E709-DB52-4854-8A26-8C987A76D5DA}" destId="{CA29A0A6-BC45-42FD-94F0-BEF9D5ECAADA}" srcOrd="0" destOrd="0" presId="urn:microsoft.com/office/officeart/2005/8/layout/vList2"/>
    <dgm:cxn modelId="{3D0FBEA8-A3DC-4B43-A3F6-F1A264401190}" type="presOf" srcId="{0DFCCD0B-80B6-42F9-9281-72FAA3732DBD}" destId="{3E547257-6915-4301-8CBA-55A97705CDA0}" srcOrd="0" destOrd="0" presId="urn:microsoft.com/office/officeart/2005/8/layout/vList2"/>
    <dgm:cxn modelId="{02D93BC6-105D-4D74-9531-81604E8CC6A2}" srcId="{6968E709-DB52-4854-8A26-8C987A76D5DA}" destId="{FB7CE8DF-CB6D-4F4B-911B-B767AD8448E4}" srcOrd="1" destOrd="0" parTransId="{FF95AD7E-3152-4476-95E5-115DD356956C}" sibTransId="{F4A1422A-8507-47EA-B141-73E7C718527B}"/>
    <dgm:cxn modelId="{1E5864DC-BC2B-4584-9F3F-885AC1AF848B}" srcId="{6968E709-DB52-4854-8A26-8C987A76D5DA}" destId="{0DFCCD0B-80B6-42F9-9281-72FAA3732DBD}" srcOrd="0" destOrd="0" parTransId="{55111AFB-30AD-4062-A8F2-8906A0ABBDFD}" sibTransId="{886F286D-B8EF-4949-B6EC-C0C42F486E11}"/>
    <dgm:cxn modelId="{0146E1FE-F914-47C8-AFF4-5C734E514AB0}" type="presOf" srcId="{E2AED357-E5E6-4D0A-9445-8991282DFF67}" destId="{9FF722D1-50AC-4AF4-A9EB-827B7FD4D56B}" srcOrd="0" destOrd="0" presId="urn:microsoft.com/office/officeart/2005/8/layout/vList2"/>
    <dgm:cxn modelId="{C1F6D7A6-C287-4C35-A7DF-022665B70812}" type="presParOf" srcId="{9FF722D1-50AC-4AF4-A9EB-827B7FD4D56B}" destId="{CA29A0A6-BC45-42FD-94F0-BEF9D5ECAADA}" srcOrd="0" destOrd="0" presId="urn:microsoft.com/office/officeart/2005/8/layout/vList2"/>
    <dgm:cxn modelId="{225E8837-850A-4B1B-A13F-298BC5A7A10F}" type="presParOf" srcId="{9FF722D1-50AC-4AF4-A9EB-827B7FD4D56B}" destId="{3E547257-6915-4301-8CBA-55A97705CDA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AED357-E5E6-4D0A-9445-8991282DFF67}" type="doc">
      <dgm:prSet loTypeId="urn:microsoft.com/office/officeart/2005/8/layout/vList2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6968E709-DB52-4854-8A26-8C987A76D5DA}">
      <dgm:prSet custT="1"/>
      <dgm:spPr>
        <a:ln>
          <a:noFill/>
        </a:ln>
      </dgm:spPr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>
              <a:latin typeface="Times New Roman" pitchFamily="18" charset="0"/>
              <a:cs typeface="Times New Roman" pitchFamily="18" charset="0"/>
            </a:rPr>
            <a:t>Директорам образовательных организаций:</a:t>
          </a:r>
          <a:endParaRPr lang="ru-RU" sz="1800" b="1" dirty="0"/>
        </a:p>
      </dgm:t>
    </dgm:pt>
    <dgm:pt modelId="{A7C9101A-2D8A-4B09-A3ED-8B1D1A55E02C}" type="parTrans" cxnId="{9A684D48-9D73-4A07-A3A6-BA7F769430AC}">
      <dgm:prSet/>
      <dgm:spPr/>
      <dgm:t>
        <a:bodyPr/>
        <a:lstStyle/>
        <a:p>
          <a:endParaRPr lang="ru-RU"/>
        </a:p>
      </dgm:t>
    </dgm:pt>
    <dgm:pt modelId="{FE991665-C10E-492D-A2D0-7E49741EB178}" type="sibTrans" cxnId="{9A684D48-9D73-4A07-A3A6-BA7F769430AC}">
      <dgm:prSet/>
      <dgm:spPr/>
      <dgm:t>
        <a:bodyPr/>
        <a:lstStyle/>
        <a:p>
          <a:endParaRPr lang="ru-RU"/>
        </a:p>
      </dgm:t>
    </dgm:pt>
    <dgm:pt modelId="{FB7CE8DF-CB6D-4F4B-911B-B767AD8448E4}">
      <dgm:prSet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>
              <a:latin typeface="Times New Roman" pitchFamily="18" charset="0"/>
              <a:cs typeface="Times New Roman" pitchFamily="18" charset="0"/>
            </a:rPr>
            <a:t>   обеспечить наполнение официальных сайтов образовательных организаций актуальной и достоверной информацией.</a:t>
          </a:r>
          <a:endParaRPr lang="ru-RU" sz="1600" dirty="0"/>
        </a:p>
      </dgm:t>
    </dgm:pt>
    <dgm:pt modelId="{FF95AD7E-3152-4476-95E5-115DD356956C}" type="parTrans" cxnId="{02D93BC6-105D-4D74-9531-81604E8CC6A2}">
      <dgm:prSet/>
      <dgm:spPr/>
      <dgm:t>
        <a:bodyPr/>
        <a:lstStyle/>
        <a:p>
          <a:endParaRPr lang="ru-RU"/>
        </a:p>
      </dgm:t>
    </dgm:pt>
    <dgm:pt modelId="{F4A1422A-8507-47EA-B141-73E7C718527B}" type="sibTrans" cxnId="{02D93BC6-105D-4D74-9531-81604E8CC6A2}">
      <dgm:prSet/>
      <dgm:spPr/>
      <dgm:t>
        <a:bodyPr/>
        <a:lstStyle/>
        <a:p>
          <a:endParaRPr lang="ru-RU"/>
        </a:p>
      </dgm:t>
    </dgm:pt>
    <dgm:pt modelId="{CD1FC55B-1D9E-419D-B64B-F61360F22CF3}">
      <dgm:prSet custT="1"/>
      <dgm:spPr/>
      <dgm:t>
        <a:bodyPr/>
        <a:lstStyle/>
        <a:p>
          <a:pPr marL="0" indent="0" algn="l" defTabSz="533400">
            <a:lnSpc>
              <a:spcPct val="10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600" dirty="0">
              <a:latin typeface="Times New Roman" pitchFamily="18" charset="0"/>
              <a:cs typeface="Times New Roman" pitchFamily="18" charset="0"/>
            </a:rPr>
            <a:t>  организовать индивидуальную персональную работу с учителями, не имеющими квалификационные категории;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1F5B15B5-33AA-45EB-B095-0417BAFA312D}" type="parTrans" cxnId="{0AEDE872-9EEE-423D-B8B7-9A039706175F}">
      <dgm:prSet/>
      <dgm:spPr/>
      <dgm:t>
        <a:bodyPr/>
        <a:lstStyle/>
        <a:p>
          <a:endParaRPr lang="ru-RU"/>
        </a:p>
      </dgm:t>
    </dgm:pt>
    <dgm:pt modelId="{38BCEDE7-EACE-4A69-8984-E8E7D4687664}" type="sibTrans" cxnId="{0AEDE872-9EEE-423D-B8B7-9A039706175F}">
      <dgm:prSet/>
      <dgm:spPr/>
      <dgm:t>
        <a:bodyPr/>
        <a:lstStyle/>
        <a:p>
          <a:endParaRPr lang="ru-RU"/>
        </a:p>
      </dgm:t>
    </dgm:pt>
    <dgm:pt modelId="{0DFCCD0B-80B6-42F9-9281-72FAA3732DBD}">
      <dgm:prSet custT="1"/>
      <dgm:spPr/>
      <dgm:t>
        <a:bodyPr/>
        <a:lstStyle/>
        <a:p>
          <a:pPr marL="0" indent="0" algn="l" defTabSz="533400">
            <a:lnSpc>
              <a:spcPct val="10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600" dirty="0">
              <a:latin typeface="Times New Roman" pitchFamily="18" charset="0"/>
              <a:cs typeface="Times New Roman" pitchFamily="18" charset="0"/>
            </a:rPr>
            <a:t>   организовать работу по реализации планов-графиков, составленных на основании результатов проведения предварительного </a:t>
          </a:r>
          <a:r>
            <a:rPr lang="ru-RU" sz="1600" dirty="0" err="1">
              <a:latin typeface="Times New Roman" pitchFamily="18" charset="0"/>
              <a:cs typeface="Times New Roman" pitchFamily="18" charset="0"/>
            </a:rPr>
            <a:t>аккредитационного</a:t>
          </a:r>
          <a:r>
            <a:rPr lang="ru-RU" sz="1600" dirty="0">
              <a:latin typeface="Times New Roman" pitchFamily="18" charset="0"/>
              <a:cs typeface="Times New Roman" pitchFamily="18" charset="0"/>
            </a:rPr>
            <a:t> мониторинга, для достижения максимальных показателей;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886F286D-B8EF-4949-B6EC-C0C42F486E11}" type="sibTrans" cxnId="{1E5864DC-BC2B-4584-9F3F-885AC1AF848B}">
      <dgm:prSet/>
      <dgm:spPr/>
      <dgm:t>
        <a:bodyPr/>
        <a:lstStyle/>
        <a:p>
          <a:endParaRPr lang="ru-RU"/>
        </a:p>
      </dgm:t>
    </dgm:pt>
    <dgm:pt modelId="{55111AFB-30AD-4062-A8F2-8906A0ABBDFD}" type="parTrans" cxnId="{1E5864DC-BC2B-4584-9F3F-885AC1AF848B}">
      <dgm:prSet/>
      <dgm:spPr/>
      <dgm:t>
        <a:bodyPr/>
        <a:lstStyle/>
        <a:p>
          <a:endParaRPr lang="ru-RU"/>
        </a:p>
      </dgm:t>
    </dgm:pt>
    <dgm:pt modelId="{9FF722D1-50AC-4AF4-A9EB-827B7FD4D56B}" type="pres">
      <dgm:prSet presAssocID="{E2AED357-E5E6-4D0A-9445-8991282DFF67}" presName="linear" presStyleCnt="0">
        <dgm:presLayoutVars>
          <dgm:animLvl val="lvl"/>
          <dgm:resizeHandles val="exact"/>
        </dgm:presLayoutVars>
      </dgm:prSet>
      <dgm:spPr/>
    </dgm:pt>
    <dgm:pt modelId="{CA29A0A6-BC45-42FD-94F0-BEF9D5ECAADA}" type="pres">
      <dgm:prSet presAssocID="{6968E709-DB52-4854-8A26-8C987A76D5DA}" presName="parentText" presStyleLbl="node1" presStyleIdx="0" presStyleCnt="1" custScaleY="42466" custLinFactNeighborY="-44073">
        <dgm:presLayoutVars>
          <dgm:chMax val="0"/>
          <dgm:bulletEnabled val="1"/>
        </dgm:presLayoutVars>
      </dgm:prSet>
      <dgm:spPr/>
    </dgm:pt>
    <dgm:pt modelId="{3E547257-6915-4301-8CBA-55A97705CDA0}" type="pres">
      <dgm:prSet presAssocID="{6968E709-DB52-4854-8A26-8C987A76D5DA}" presName="childText" presStyleLbl="revTx" presStyleIdx="0" presStyleCnt="1" custScaleY="227122">
        <dgm:presLayoutVars>
          <dgm:bulletEnabled val="1"/>
        </dgm:presLayoutVars>
      </dgm:prSet>
      <dgm:spPr/>
    </dgm:pt>
  </dgm:ptLst>
  <dgm:cxnLst>
    <dgm:cxn modelId="{9A684D48-9D73-4A07-A3A6-BA7F769430AC}" srcId="{E2AED357-E5E6-4D0A-9445-8991282DFF67}" destId="{6968E709-DB52-4854-8A26-8C987A76D5DA}" srcOrd="0" destOrd="0" parTransId="{A7C9101A-2D8A-4B09-A3ED-8B1D1A55E02C}" sibTransId="{FE991665-C10E-492D-A2D0-7E49741EB178}"/>
    <dgm:cxn modelId="{9020BC60-BA9F-4E9D-A4F7-0D9C217C087F}" type="presOf" srcId="{FB7CE8DF-CB6D-4F4B-911B-B767AD8448E4}" destId="{3E547257-6915-4301-8CBA-55A97705CDA0}" srcOrd="0" destOrd="2" presId="urn:microsoft.com/office/officeart/2005/8/layout/vList2"/>
    <dgm:cxn modelId="{0AEDE872-9EEE-423D-B8B7-9A039706175F}" srcId="{6968E709-DB52-4854-8A26-8C987A76D5DA}" destId="{CD1FC55B-1D9E-419D-B64B-F61360F22CF3}" srcOrd="1" destOrd="0" parTransId="{1F5B15B5-33AA-45EB-B095-0417BAFA312D}" sibTransId="{38BCEDE7-EACE-4A69-8984-E8E7D4687664}"/>
    <dgm:cxn modelId="{870DD47C-F52B-4AB3-BAA4-9363B697EBB7}" type="presOf" srcId="{E2AED357-E5E6-4D0A-9445-8991282DFF67}" destId="{9FF722D1-50AC-4AF4-A9EB-827B7FD4D56B}" srcOrd="0" destOrd="0" presId="urn:microsoft.com/office/officeart/2005/8/layout/vList2"/>
    <dgm:cxn modelId="{90408599-EE6E-47D3-9866-96D38982274C}" type="presOf" srcId="{0DFCCD0B-80B6-42F9-9281-72FAA3732DBD}" destId="{3E547257-6915-4301-8CBA-55A97705CDA0}" srcOrd="0" destOrd="0" presId="urn:microsoft.com/office/officeart/2005/8/layout/vList2"/>
    <dgm:cxn modelId="{4C9708AF-00F3-481A-A97B-E4FE5F2B1BD6}" type="presOf" srcId="{6968E709-DB52-4854-8A26-8C987A76D5DA}" destId="{CA29A0A6-BC45-42FD-94F0-BEF9D5ECAADA}" srcOrd="0" destOrd="0" presId="urn:microsoft.com/office/officeart/2005/8/layout/vList2"/>
    <dgm:cxn modelId="{02D93BC6-105D-4D74-9531-81604E8CC6A2}" srcId="{6968E709-DB52-4854-8A26-8C987A76D5DA}" destId="{FB7CE8DF-CB6D-4F4B-911B-B767AD8448E4}" srcOrd="2" destOrd="0" parTransId="{FF95AD7E-3152-4476-95E5-115DD356956C}" sibTransId="{F4A1422A-8507-47EA-B141-73E7C718527B}"/>
    <dgm:cxn modelId="{1E5864DC-BC2B-4584-9F3F-885AC1AF848B}" srcId="{6968E709-DB52-4854-8A26-8C987A76D5DA}" destId="{0DFCCD0B-80B6-42F9-9281-72FAA3732DBD}" srcOrd="0" destOrd="0" parTransId="{55111AFB-30AD-4062-A8F2-8906A0ABBDFD}" sibTransId="{886F286D-B8EF-4949-B6EC-C0C42F486E11}"/>
    <dgm:cxn modelId="{1D177BF1-4E9C-4068-B157-4A9C7FD8068E}" type="presOf" srcId="{CD1FC55B-1D9E-419D-B64B-F61360F22CF3}" destId="{3E547257-6915-4301-8CBA-55A97705CDA0}" srcOrd="0" destOrd="1" presId="urn:microsoft.com/office/officeart/2005/8/layout/vList2"/>
    <dgm:cxn modelId="{A31B82E1-6E50-438C-9C3C-F16EFDD19F7E}" type="presParOf" srcId="{9FF722D1-50AC-4AF4-A9EB-827B7FD4D56B}" destId="{CA29A0A6-BC45-42FD-94F0-BEF9D5ECAADA}" srcOrd="0" destOrd="0" presId="urn:microsoft.com/office/officeart/2005/8/layout/vList2"/>
    <dgm:cxn modelId="{DC8283FD-49CD-47B6-AFF1-39DB7DC29F12}" type="presParOf" srcId="{9FF722D1-50AC-4AF4-A9EB-827B7FD4D56B}" destId="{3E547257-6915-4301-8CBA-55A97705CDA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E26DAB-92F3-4039-88AC-851881DDA6EC}">
      <dsp:nvSpPr>
        <dsp:cNvPr id="0" name=""/>
        <dsp:cNvSpPr/>
      </dsp:nvSpPr>
      <dsp:spPr>
        <a:xfrm>
          <a:off x="0" y="329878"/>
          <a:ext cx="6912768" cy="428399"/>
        </a:xfrm>
        <a:prstGeom prst="rect">
          <a:avLst/>
        </a:prstGeom>
        <a:solidFill>
          <a:schemeClr val="accent5">
            <a:alpha val="9000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C5ACC9-743F-46C2-9CC7-89CEA36BD6F3}">
      <dsp:nvSpPr>
        <dsp:cNvPr id="0" name=""/>
        <dsp:cNvSpPr/>
      </dsp:nvSpPr>
      <dsp:spPr>
        <a:xfrm>
          <a:off x="345638" y="78958"/>
          <a:ext cx="5459337" cy="50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Совещание с директорами ОО </a:t>
          </a:r>
        </a:p>
      </dsp:txBody>
      <dsp:txXfrm>
        <a:off x="370136" y="103456"/>
        <a:ext cx="5410341" cy="452844"/>
      </dsp:txXfrm>
    </dsp:sp>
    <dsp:sp modelId="{3CD54DAF-0E78-499E-83F8-6C872A54DC23}">
      <dsp:nvSpPr>
        <dsp:cNvPr id="0" name=""/>
        <dsp:cNvSpPr/>
      </dsp:nvSpPr>
      <dsp:spPr>
        <a:xfrm>
          <a:off x="0" y="1100998"/>
          <a:ext cx="6912768" cy="428399"/>
        </a:xfrm>
        <a:prstGeom prst="rect">
          <a:avLst/>
        </a:prstGeom>
        <a:solidFill>
          <a:schemeClr val="accent5">
            <a:alpha val="9000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484FED-CB86-4E3D-824E-88C8A82A83ED}">
      <dsp:nvSpPr>
        <dsp:cNvPr id="0" name=""/>
        <dsp:cNvSpPr/>
      </dsp:nvSpPr>
      <dsp:spPr>
        <a:xfrm>
          <a:off x="345638" y="850078"/>
          <a:ext cx="5459337" cy="50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Предварительный </a:t>
          </a:r>
          <a:r>
            <a:rPr lang="ru-RU" sz="1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аккредитационный</a:t>
          </a: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мониторинг для ОО                                       (до 1 августа 2023) </a:t>
          </a:r>
        </a:p>
      </dsp:txBody>
      <dsp:txXfrm>
        <a:off x="370136" y="874576"/>
        <a:ext cx="5410341" cy="452844"/>
      </dsp:txXfrm>
    </dsp:sp>
    <dsp:sp modelId="{35112C80-52AE-42F2-97EB-D5C405DC784C}">
      <dsp:nvSpPr>
        <dsp:cNvPr id="0" name=""/>
        <dsp:cNvSpPr/>
      </dsp:nvSpPr>
      <dsp:spPr>
        <a:xfrm>
          <a:off x="0" y="1982276"/>
          <a:ext cx="6912768" cy="428399"/>
        </a:xfrm>
        <a:prstGeom prst="rect">
          <a:avLst/>
        </a:prstGeom>
        <a:solidFill>
          <a:schemeClr val="accent5">
            <a:alpha val="9000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59CCB3-8E3B-41F1-BF68-8B99A08773C4}">
      <dsp:nvSpPr>
        <dsp:cNvPr id="0" name=""/>
        <dsp:cNvSpPr/>
      </dsp:nvSpPr>
      <dsp:spPr>
        <a:xfrm>
          <a:off x="345638" y="1621198"/>
          <a:ext cx="5459337" cy="61199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Анализ результатов предварительного </a:t>
          </a:r>
          <a:r>
            <a:rPr lang="ru-RU" sz="1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аккредитационного</a:t>
          </a: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мониторинга и составление дорожных карт по устранению дефицитов                                         (до 15 августа 2023 года)</a:t>
          </a:r>
        </a:p>
      </dsp:txBody>
      <dsp:txXfrm>
        <a:off x="375513" y="1651073"/>
        <a:ext cx="5399587" cy="552248"/>
      </dsp:txXfrm>
    </dsp:sp>
    <dsp:sp modelId="{68B4A8BE-D4F4-40FC-9CDE-71278000AD36}">
      <dsp:nvSpPr>
        <dsp:cNvPr id="0" name=""/>
        <dsp:cNvSpPr/>
      </dsp:nvSpPr>
      <dsp:spPr>
        <a:xfrm>
          <a:off x="0" y="2753396"/>
          <a:ext cx="6912768" cy="428399"/>
        </a:xfrm>
        <a:prstGeom prst="rect">
          <a:avLst/>
        </a:prstGeom>
        <a:solidFill>
          <a:schemeClr val="accent5">
            <a:alpha val="9000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828B34-BA0C-4B9A-B89F-EFAF3CEAC226}">
      <dsp:nvSpPr>
        <dsp:cNvPr id="0" name=""/>
        <dsp:cNvSpPr/>
      </dsp:nvSpPr>
      <dsp:spPr>
        <a:xfrm>
          <a:off x="345638" y="2502476"/>
          <a:ext cx="5459337" cy="50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Индивидуальные собеседования с директорами ОО по выполнению дорожных карт (до 30 августа 2023)</a:t>
          </a:r>
        </a:p>
      </dsp:txBody>
      <dsp:txXfrm>
        <a:off x="370136" y="2526974"/>
        <a:ext cx="5410341" cy="452844"/>
      </dsp:txXfrm>
    </dsp:sp>
    <dsp:sp modelId="{ADE2125D-B461-43FB-A7F1-2DA24CB4066E}">
      <dsp:nvSpPr>
        <dsp:cNvPr id="0" name=""/>
        <dsp:cNvSpPr/>
      </dsp:nvSpPr>
      <dsp:spPr>
        <a:xfrm>
          <a:off x="0" y="3524516"/>
          <a:ext cx="6912768" cy="428399"/>
        </a:xfrm>
        <a:prstGeom prst="rect">
          <a:avLst/>
        </a:prstGeom>
        <a:solidFill>
          <a:schemeClr val="accent5">
            <a:alpha val="9000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9AAC33-4DF4-4175-8C0E-C2FA916510CC}">
      <dsp:nvSpPr>
        <dsp:cNvPr id="0" name=""/>
        <dsp:cNvSpPr/>
      </dsp:nvSpPr>
      <dsp:spPr>
        <a:xfrm>
          <a:off x="345638" y="3273596"/>
          <a:ext cx="5459337" cy="50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900" tIns="0" rIns="18290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Контроль выполнения планов-графиков ОО по устранению дефицитов, выявленных по результатам предварительного мониторинга                               (сентябрь – октябрь 2023) </a:t>
          </a:r>
        </a:p>
      </dsp:txBody>
      <dsp:txXfrm>
        <a:off x="370136" y="3298094"/>
        <a:ext cx="5410341" cy="452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29A0A6-BC45-42FD-94F0-BEF9D5ECAADA}">
      <dsp:nvSpPr>
        <dsp:cNvPr id="0" name=""/>
        <dsp:cNvSpPr/>
      </dsp:nvSpPr>
      <dsp:spPr>
        <a:xfrm>
          <a:off x="0" y="0"/>
          <a:ext cx="8496944" cy="51672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>
              <a:latin typeface="Times New Roman" pitchFamily="18" charset="0"/>
              <a:cs typeface="Times New Roman" pitchFamily="18" charset="0"/>
            </a:rPr>
            <a:t>Тольяттинскому управлению </a:t>
          </a:r>
          <a:r>
            <a:rPr lang="ru-RU" sz="1800" b="1" kern="1200" dirty="0" err="1">
              <a:latin typeface="Times New Roman" pitchFamily="18" charset="0"/>
              <a:cs typeface="Times New Roman" pitchFamily="18" charset="0"/>
            </a:rPr>
            <a:t>МОиН</a:t>
          </a:r>
          <a:r>
            <a:rPr lang="ru-RU" sz="1800" b="1" kern="1200" dirty="0">
              <a:latin typeface="Times New Roman" pitchFamily="18" charset="0"/>
              <a:cs typeface="Times New Roman" pitchFamily="18" charset="0"/>
            </a:rPr>
            <a:t> СО:</a:t>
          </a:r>
          <a:endParaRPr lang="ru-RU" sz="1800" b="1" kern="1200" dirty="0"/>
        </a:p>
      </dsp:txBody>
      <dsp:txXfrm>
        <a:off x="25224" y="25224"/>
        <a:ext cx="8446496" cy="466278"/>
      </dsp:txXfrm>
    </dsp:sp>
    <dsp:sp modelId="{3E547257-6915-4301-8CBA-55A97705CDA0}">
      <dsp:nvSpPr>
        <dsp:cNvPr id="0" name=""/>
        <dsp:cNvSpPr/>
      </dsp:nvSpPr>
      <dsp:spPr>
        <a:xfrm>
          <a:off x="0" y="504055"/>
          <a:ext cx="8496944" cy="2006947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778" tIns="20320" rIns="113792" bIns="20320" numCol="1" spcCol="1270" anchor="t" anchorCtr="0">
          <a:noAutofit/>
        </a:bodyPr>
        <a:lstStyle/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600" kern="1200" dirty="0">
              <a:latin typeface="Times New Roman" pitchFamily="18" charset="0"/>
              <a:cs typeface="Times New Roman" pitchFamily="18" charset="0"/>
            </a:rPr>
            <a:t>   взять на контроль прохождение курсов повышения квалификации педагогическими работниками подведомственных ОО;                                                                                                                                     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>
              <a:latin typeface="Times New Roman" pitchFamily="18" charset="0"/>
              <a:cs typeface="Times New Roman" pitchFamily="18" charset="0"/>
            </a:rPr>
            <a:t>   взять на особый контроль исполнение плана-графика прохождения аттестации педагогами подведомственных ОО на первую и высшую квалификационную категорию.</a:t>
          </a:r>
          <a:endParaRPr lang="ru-RU" sz="1600" kern="1200" dirty="0"/>
        </a:p>
      </dsp:txBody>
      <dsp:txXfrm>
        <a:off x="0" y="504055"/>
        <a:ext cx="8496944" cy="20069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29A0A6-BC45-42FD-94F0-BEF9D5ECAADA}">
      <dsp:nvSpPr>
        <dsp:cNvPr id="0" name=""/>
        <dsp:cNvSpPr/>
      </dsp:nvSpPr>
      <dsp:spPr>
        <a:xfrm>
          <a:off x="0" y="0"/>
          <a:ext cx="8568952" cy="51672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>
              <a:latin typeface="Times New Roman" pitchFamily="18" charset="0"/>
              <a:cs typeface="Times New Roman" pitchFamily="18" charset="0"/>
            </a:rPr>
            <a:t>Директорам образовательных организаций:</a:t>
          </a:r>
          <a:endParaRPr lang="ru-RU" sz="1800" b="1" kern="1200" dirty="0"/>
        </a:p>
      </dsp:txBody>
      <dsp:txXfrm>
        <a:off x="25224" y="25224"/>
        <a:ext cx="8518504" cy="466278"/>
      </dsp:txXfrm>
    </dsp:sp>
    <dsp:sp modelId="{3E547257-6915-4301-8CBA-55A97705CDA0}">
      <dsp:nvSpPr>
        <dsp:cNvPr id="0" name=""/>
        <dsp:cNvSpPr/>
      </dsp:nvSpPr>
      <dsp:spPr>
        <a:xfrm>
          <a:off x="0" y="616462"/>
          <a:ext cx="8568952" cy="3972704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2064" tIns="20320" rIns="113792" bIns="20320" numCol="1" spcCol="1270" anchor="t" anchorCtr="0">
          <a:noAutofit/>
        </a:bodyPr>
        <a:lstStyle/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600" kern="1200" dirty="0">
              <a:latin typeface="Times New Roman" pitchFamily="18" charset="0"/>
              <a:cs typeface="Times New Roman" pitchFamily="18" charset="0"/>
            </a:rPr>
            <a:t>   организовать работу по реализации планов-графиков, составленных на основании результатов проведения предварительного </a:t>
          </a:r>
          <a:r>
            <a:rPr lang="ru-RU" sz="1600" kern="1200" dirty="0" err="1">
              <a:latin typeface="Times New Roman" pitchFamily="18" charset="0"/>
              <a:cs typeface="Times New Roman" pitchFamily="18" charset="0"/>
            </a:rPr>
            <a:t>аккредитационного</a:t>
          </a:r>
          <a:r>
            <a:rPr lang="ru-RU" sz="1600" kern="1200" dirty="0">
              <a:latin typeface="Times New Roman" pitchFamily="18" charset="0"/>
              <a:cs typeface="Times New Roman" pitchFamily="18" charset="0"/>
            </a:rPr>
            <a:t> мониторинга, для достижения максимальных показателей;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  <a:p>
          <a:pPr marL="0" lvl="1" indent="0" algn="l" defTabSz="533400">
            <a:lnSpc>
              <a:spcPct val="10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ru-RU" sz="1600" kern="1200" dirty="0">
              <a:latin typeface="Times New Roman" pitchFamily="18" charset="0"/>
              <a:cs typeface="Times New Roman" pitchFamily="18" charset="0"/>
            </a:rPr>
            <a:t>  организовать индивидуальную персональную работу с учителями, не имеющими квалификационные категории;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>
              <a:latin typeface="Times New Roman" pitchFamily="18" charset="0"/>
              <a:cs typeface="Times New Roman" pitchFamily="18" charset="0"/>
            </a:rPr>
            <a:t>   обеспечить наполнение официальных сайтов образовательных организаций актуальной и достоверной информацией.</a:t>
          </a:r>
          <a:endParaRPr lang="ru-RU" sz="1600" kern="1200" dirty="0"/>
        </a:p>
      </dsp:txBody>
      <dsp:txXfrm>
        <a:off x="0" y="616462"/>
        <a:ext cx="8568952" cy="39727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344EB-27F2-4C3E-B7A6-8A9FFBF402B0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129DE-1AA4-4DF5-A48A-E04B3D0EC0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093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22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63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090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124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145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67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00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28" algn="l" defTabSz="9140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97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3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A507A-2974-4AC6-904A-1127F7715D2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4DF35-C18A-476A-8C97-8B37BB01834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52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C1B3E-2AF8-4E14-9DCC-C045674944C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4CC61-7D58-41FC-AC2E-1E5EE180415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495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221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42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8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6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5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3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1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0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78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46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B8322-D10B-4B20-899B-F5918E84E4A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6A88D-4435-4FC1-8834-D181069A90F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940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4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4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AF478-4B4E-4C94-A2E9-8CDF4066D9D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82F18-FC63-4E66-89D9-FAEDE3B6BC3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857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3" y="115133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18" indent="0">
              <a:buNone/>
              <a:defRPr sz="2000" b="1"/>
            </a:lvl2pPr>
            <a:lvl3pPr marL="913680" indent="0">
              <a:buNone/>
              <a:defRPr sz="1800" b="1"/>
            </a:lvl3pPr>
            <a:lvl4pPr marL="1370512" indent="0">
              <a:buNone/>
              <a:defRPr sz="1600" b="1"/>
            </a:lvl4pPr>
            <a:lvl5pPr marL="1827359" indent="0">
              <a:buNone/>
              <a:defRPr sz="1600" b="1"/>
            </a:lvl5pPr>
            <a:lvl6pPr marL="2284176" indent="0">
              <a:buNone/>
              <a:defRPr sz="1600" b="1"/>
            </a:lvl6pPr>
            <a:lvl7pPr marL="2740994" indent="0">
              <a:buNone/>
              <a:defRPr sz="1600" b="1"/>
            </a:lvl7pPr>
            <a:lvl8pPr marL="3197840" indent="0">
              <a:buNone/>
              <a:defRPr sz="1600" b="1"/>
            </a:lvl8pPr>
            <a:lvl9pPr marL="365467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3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91" y="115133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18" indent="0">
              <a:buNone/>
              <a:defRPr sz="2000" b="1"/>
            </a:lvl2pPr>
            <a:lvl3pPr marL="913680" indent="0">
              <a:buNone/>
              <a:defRPr sz="1800" b="1"/>
            </a:lvl3pPr>
            <a:lvl4pPr marL="1370512" indent="0">
              <a:buNone/>
              <a:defRPr sz="1600" b="1"/>
            </a:lvl4pPr>
            <a:lvl5pPr marL="1827359" indent="0">
              <a:buNone/>
              <a:defRPr sz="1600" b="1"/>
            </a:lvl5pPr>
            <a:lvl6pPr marL="2284176" indent="0">
              <a:buNone/>
              <a:defRPr sz="1600" b="1"/>
            </a:lvl6pPr>
            <a:lvl7pPr marL="2740994" indent="0">
              <a:buNone/>
              <a:defRPr sz="1600" b="1"/>
            </a:lvl7pPr>
            <a:lvl8pPr marL="3197840" indent="0">
              <a:buNone/>
              <a:defRPr sz="1600" b="1"/>
            </a:lvl8pPr>
            <a:lvl9pPr marL="365467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91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F5185-D843-4E26-9D2D-91C5750AD1D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31AEC-507A-4300-8367-6D6E83014F2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87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BE080-3876-42D7-9959-5B42AD333EE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BF169-6B83-46F2-AE3C-F0FBD22DC12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848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68246-CC82-4669-8B72-DEDE9AE3DD9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E7741-284F-4A09-9F30-5A46FE9550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297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8" y="20479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4" y="204812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6818" indent="0">
              <a:buNone/>
              <a:defRPr sz="1200"/>
            </a:lvl2pPr>
            <a:lvl3pPr marL="913680" indent="0">
              <a:buNone/>
              <a:defRPr sz="1000"/>
            </a:lvl3pPr>
            <a:lvl4pPr marL="1370512" indent="0">
              <a:buNone/>
              <a:defRPr sz="900"/>
            </a:lvl4pPr>
            <a:lvl5pPr marL="1827359" indent="0">
              <a:buNone/>
              <a:defRPr sz="900"/>
            </a:lvl5pPr>
            <a:lvl6pPr marL="2284176" indent="0">
              <a:buNone/>
              <a:defRPr sz="900"/>
            </a:lvl6pPr>
            <a:lvl7pPr marL="2740994" indent="0">
              <a:buNone/>
              <a:defRPr sz="900"/>
            </a:lvl7pPr>
            <a:lvl8pPr marL="3197840" indent="0">
              <a:buNone/>
              <a:defRPr sz="900"/>
            </a:lvl8pPr>
            <a:lvl9pPr marL="3654674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7AE3D-B80C-414B-B51E-9943ACD5C27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7153B-A593-4C53-9876-B7B1BD35949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645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69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818" indent="0">
              <a:buNone/>
              <a:defRPr sz="2800"/>
            </a:lvl2pPr>
            <a:lvl3pPr marL="913680" indent="0">
              <a:buNone/>
              <a:defRPr sz="2400"/>
            </a:lvl3pPr>
            <a:lvl4pPr marL="1370512" indent="0">
              <a:buNone/>
              <a:defRPr sz="2000"/>
            </a:lvl4pPr>
            <a:lvl5pPr marL="1827359" indent="0">
              <a:buNone/>
              <a:defRPr sz="2000"/>
            </a:lvl5pPr>
            <a:lvl6pPr marL="2284176" indent="0">
              <a:buNone/>
              <a:defRPr sz="2000"/>
            </a:lvl6pPr>
            <a:lvl7pPr marL="2740994" indent="0">
              <a:buNone/>
              <a:defRPr sz="2000"/>
            </a:lvl7pPr>
            <a:lvl8pPr marL="3197840" indent="0">
              <a:buNone/>
              <a:defRPr sz="2000"/>
            </a:lvl8pPr>
            <a:lvl9pPr marL="3654674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5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6818" indent="0">
              <a:buNone/>
              <a:defRPr sz="1200"/>
            </a:lvl2pPr>
            <a:lvl3pPr marL="913680" indent="0">
              <a:buNone/>
              <a:defRPr sz="1000"/>
            </a:lvl3pPr>
            <a:lvl4pPr marL="1370512" indent="0">
              <a:buNone/>
              <a:defRPr sz="900"/>
            </a:lvl4pPr>
            <a:lvl5pPr marL="1827359" indent="0">
              <a:buNone/>
              <a:defRPr sz="900"/>
            </a:lvl5pPr>
            <a:lvl6pPr marL="2284176" indent="0">
              <a:buNone/>
              <a:defRPr sz="900"/>
            </a:lvl6pPr>
            <a:lvl7pPr marL="2740994" indent="0">
              <a:buNone/>
              <a:defRPr sz="900"/>
            </a:lvl7pPr>
            <a:lvl8pPr marL="3197840" indent="0">
              <a:buNone/>
              <a:defRPr sz="900"/>
            </a:lvl8pPr>
            <a:lvl9pPr marL="3654674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A2912-8E0B-428D-9DCD-206139E8813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13F2C-0005-48DD-90B6-7C0CB5F362E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623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387AB-C5FD-4C8E-B0FD-2F56C1E6D61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51A84-43E8-43A0-ACA5-EFED9393E75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265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78726-D253-4DDD-8FF5-469D2598FCF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3C12C-CECE-4FE3-8CD9-1C77CC9CD59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503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641" indent="0" algn="ctr">
              <a:buNone/>
              <a:defRPr sz="1500"/>
            </a:lvl2pPr>
            <a:lvl3pPr marL="685307" indent="0" algn="ctr">
              <a:buNone/>
              <a:defRPr sz="1400"/>
            </a:lvl3pPr>
            <a:lvl4pPr marL="1027961" indent="0" algn="ctr">
              <a:buNone/>
              <a:defRPr sz="1200"/>
            </a:lvl4pPr>
            <a:lvl5pPr marL="1370614" indent="0" algn="ctr">
              <a:buNone/>
              <a:defRPr sz="1200"/>
            </a:lvl5pPr>
            <a:lvl6pPr marL="1713281" indent="0" algn="ctr">
              <a:buNone/>
              <a:defRPr sz="1200"/>
            </a:lvl6pPr>
            <a:lvl7pPr marL="2055920" indent="0" algn="ctr">
              <a:buNone/>
              <a:defRPr sz="1200"/>
            </a:lvl7pPr>
            <a:lvl8pPr marL="2398560" indent="0" algn="ctr">
              <a:buNone/>
              <a:defRPr sz="1200"/>
            </a:lvl8pPr>
            <a:lvl9pPr marL="2741201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B5ADC-284E-4E35-AD97-CE0D3B7A193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E915B-EEC4-44CF-8BDC-1623A41E089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953072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95DEF-224A-4C09-BB5C-2A9ACAC0DA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A5768-4667-47FB-AF19-C1E78A15740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86772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22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105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64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3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796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06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328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59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85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120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E5465-872E-4090-9DEA-5B58108646F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4651C-BC73-4C92-9C8D-A852BEF4573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53695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310EB-3E82-4285-A9C2-41975E2B3C1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E2502-B60E-427B-8305-97397386C7C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5320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641" indent="0">
              <a:buNone/>
              <a:defRPr sz="1500" b="1"/>
            </a:lvl2pPr>
            <a:lvl3pPr marL="685307" indent="0">
              <a:buNone/>
              <a:defRPr sz="1400" b="1"/>
            </a:lvl3pPr>
            <a:lvl4pPr marL="1027961" indent="0">
              <a:buNone/>
              <a:defRPr sz="1200" b="1"/>
            </a:lvl4pPr>
            <a:lvl5pPr marL="1370614" indent="0">
              <a:buNone/>
              <a:defRPr sz="1200" b="1"/>
            </a:lvl5pPr>
            <a:lvl6pPr marL="1713281" indent="0">
              <a:buNone/>
              <a:defRPr sz="1200" b="1"/>
            </a:lvl6pPr>
            <a:lvl7pPr marL="2055920" indent="0">
              <a:buNone/>
              <a:defRPr sz="1200" b="1"/>
            </a:lvl7pPr>
            <a:lvl8pPr marL="2398560" indent="0">
              <a:buNone/>
              <a:defRPr sz="1200" b="1"/>
            </a:lvl8pPr>
            <a:lvl9pPr marL="2741201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641" indent="0">
              <a:buNone/>
              <a:defRPr sz="1500" b="1"/>
            </a:lvl2pPr>
            <a:lvl3pPr marL="685307" indent="0">
              <a:buNone/>
              <a:defRPr sz="1400" b="1"/>
            </a:lvl3pPr>
            <a:lvl4pPr marL="1027961" indent="0">
              <a:buNone/>
              <a:defRPr sz="1200" b="1"/>
            </a:lvl4pPr>
            <a:lvl5pPr marL="1370614" indent="0">
              <a:buNone/>
              <a:defRPr sz="1200" b="1"/>
            </a:lvl5pPr>
            <a:lvl6pPr marL="1713281" indent="0">
              <a:buNone/>
              <a:defRPr sz="1200" b="1"/>
            </a:lvl6pPr>
            <a:lvl7pPr marL="2055920" indent="0">
              <a:buNone/>
              <a:defRPr sz="1200" b="1"/>
            </a:lvl7pPr>
            <a:lvl8pPr marL="2398560" indent="0">
              <a:buNone/>
              <a:defRPr sz="1200" b="1"/>
            </a:lvl8pPr>
            <a:lvl9pPr marL="2741201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979DC-F875-4219-9D25-C75C4327197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9BAFA-35B3-47BC-AA11-D56599F313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51316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081C8-9ED2-4140-8186-909987C8D16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52ABD-AF33-47C9-B633-AE8BD230A23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81922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33BE1-4BD2-442B-B5B6-68373339CFA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A71E4-124E-4E7B-9646-82AA3501BBE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96309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85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641" indent="0">
              <a:buNone/>
              <a:defRPr sz="1100"/>
            </a:lvl2pPr>
            <a:lvl3pPr marL="685307" indent="0">
              <a:buNone/>
              <a:defRPr sz="900"/>
            </a:lvl3pPr>
            <a:lvl4pPr marL="1027961" indent="0">
              <a:buNone/>
              <a:defRPr sz="800"/>
            </a:lvl4pPr>
            <a:lvl5pPr marL="1370614" indent="0">
              <a:buNone/>
              <a:defRPr sz="800"/>
            </a:lvl5pPr>
            <a:lvl6pPr marL="1713281" indent="0">
              <a:buNone/>
              <a:defRPr sz="800"/>
            </a:lvl6pPr>
            <a:lvl7pPr marL="2055920" indent="0">
              <a:buNone/>
              <a:defRPr sz="800"/>
            </a:lvl7pPr>
            <a:lvl8pPr marL="2398560" indent="0">
              <a:buNone/>
              <a:defRPr sz="800"/>
            </a:lvl8pPr>
            <a:lvl9pPr marL="274120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88AC9-7C5A-45B8-A4F0-368FA8667D1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B952C-42D2-44BD-956E-C48DFE48B21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50378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85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641" indent="0">
              <a:buNone/>
              <a:defRPr sz="2100"/>
            </a:lvl2pPr>
            <a:lvl3pPr marL="685307" indent="0">
              <a:buNone/>
              <a:defRPr sz="1800"/>
            </a:lvl3pPr>
            <a:lvl4pPr marL="1027961" indent="0">
              <a:buNone/>
              <a:defRPr sz="1500"/>
            </a:lvl4pPr>
            <a:lvl5pPr marL="1370614" indent="0">
              <a:buNone/>
              <a:defRPr sz="1500"/>
            </a:lvl5pPr>
            <a:lvl6pPr marL="1713281" indent="0">
              <a:buNone/>
              <a:defRPr sz="1500"/>
            </a:lvl6pPr>
            <a:lvl7pPr marL="2055920" indent="0">
              <a:buNone/>
              <a:defRPr sz="1500"/>
            </a:lvl7pPr>
            <a:lvl8pPr marL="2398560" indent="0">
              <a:buNone/>
              <a:defRPr sz="1500"/>
            </a:lvl8pPr>
            <a:lvl9pPr marL="2741201" indent="0">
              <a:buNone/>
              <a:defRPr sz="15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641" indent="0">
              <a:buNone/>
              <a:defRPr sz="1100"/>
            </a:lvl2pPr>
            <a:lvl3pPr marL="685307" indent="0">
              <a:buNone/>
              <a:defRPr sz="900"/>
            </a:lvl3pPr>
            <a:lvl4pPr marL="1027961" indent="0">
              <a:buNone/>
              <a:defRPr sz="800"/>
            </a:lvl4pPr>
            <a:lvl5pPr marL="1370614" indent="0">
              <a:buNone/>
              <a:defRPr sz="800"/>
            </a:lvl5pPr>
            <a:lvl6pPr marL="1713281" indent="0">
              <a:buNone/>
              <a:defRPr sz="800"/>
            </a:lvl6pPr>
            <a:lvl7pPr marL="2055920" indent="0">
              <a:buNone/>
              <a:defRPr sz="800"/>
            </a:lvl7pPr>
            <a:lvl8pPr marL="2398560" indent="0">
              <a:buNone/>
              <a:defRPr sz="800"/>
            </a:lvl8pPr>
            <a:lvl9pPr marL="274120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74770-ACB4-4FA9-8480-390C3C95BB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16112-6F7F-43AF-953A-57C83CAD2A5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208002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ABF07-7039-45A2-84BF-7FB8A09F03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5FF0E-09D1-431E-924C-5FFA1D57C24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201709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58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273858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76F02-CEFF-4D03-A0D5-1432F1F2109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AD703-59E1-41FA-BDA9-C5C590A3C3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674403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32403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D6B2BCB-E2BC-4A2B-B0D8-6AA7C7D9887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 smtClean="0"/>
            </a:lvl1pPr>
          </a:lstStyle>
          <a:p>
            <a:pPr>
              <a:defRPr/>
            </a:pPr>
            <a:fld id="{266D0BFD-03F8-48C5-B1E5-BCA7DBDC6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72053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641" indent="0" algn="ctr">
              <a:buNone/>
              <a:defRPr sz="1500"/>
            </a:lvl2pPr>
            <a:lvl3pPr marL="685307" indent="0" algn="ctr">
              <a:buNone/>
              <a:defRPr sz="1400"/>
            </a:lvl3pPr>
            <a:lvl4pPr marL="1027961" indent="0" algn="ctr">
              <a:buNone/>
              <a:defRPr sz="1200"/>
            </a:lvl4pPr>
            <a:lvl5pPr marL="1370614" indent="0" algn="ctr">
              <a:buNone/>
              <a:defRPr sz="1200"/>
            </a:lvl5pPr>
            <a:lvl6pPr marL="1713281" indent="0" algn="ctr">
              <a:buNone/>
              <a:defRPr sz="1200"/>
            </a:lvl6pPr>
            <a:lvl7pPr marL="2055920" indent="0" algn="ctr">
              <a:buNone/>
              <a:defRPr sz="1200"/>
            </a:lvl7pPr>
            <a:lvl8pPr marL="2398560" indent="0" algn="ctr">
              <a:buNone/>
              <a:defRPr sz="1200"/>
            </a:lvl8pPr>
            <a:lvl9pPr marL="2741201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B5ADC-284E-4E35-AD97-CE0D3B7A193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E915B-EEC4-44CF-8BDC-1623A41E089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775930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95DEF-224A-4C09-BB5C-2A9ACAC0DA2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A5768-4667-47FB-AF19-C1E78A15740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1667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22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105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64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3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796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06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328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59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85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120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E5465-872E-4090-9DEA-5B58108646F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4651C-BC73-4C92-9C8D-A852BEF4573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943696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310EB-3E82-4285-A9C2-41975E2B3C1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E2502-B60E-427B-8305-97397386C7C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237237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641" indent="0">
              <a:buNone/>
              <a:defRPr sz="1500" b="1"/>
            </a:lvl2pPr>
            <a:lvl3pPr marL="685307" indent="0">
              <a:buNone/>
              <a:defRPr sz="1400" b="1"/>
            </a:lvl3pPr>
            <a:lvl4pPr marL="1027961" indent="0">
              <a:buNone/>
              <a:defRPr sz="1200" b="1"/>
            </a:lvl4pPr>
            <a:lvl5pPr marL="1370614" indent="0">
              <a:buNone/>
              <a:defRPr sz="1200" b="1"/>
            </a:lvl5pPr>
            <a:lvl6pPr marL="1713281" indent="0">
              <a:buNone/>
              <a:defRPr sz="1200" b="1"/>
            </a:lvl6pPr>
            <a:lvl7pPr marL="2055920" indent="0">
              <a:buNone/>
              <a:defRPr sz="1200" b="1"/>
            </a:lvl7pPr>
            <a:lvl8pPr marL="2398560" indent="0">
              <a:buNone/>
              <a:defRPr sz="1200" b="1"/>
            </a:lvl8pPr>
            <a:lvl9pPr marL="2741201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641" indent="0">
              <a:buNone/>
              <a:defRPr sz="1500" b="1"/>
            </a:lvl2pPr>
            <a:lvl3pPr marL="685307" indent="0">
              <a:buNone/>
              <a:defRPr sz="1400" b="1"/>
            </a:lvl3pPr>
            <a:lvl4pPr marL="1027961" indent="0">
              <a:buNone/>
              <a:defRPr sz="1200" b="1"/>
            </a:lvl4pPr>
            <a:lvl5pPr marL="1370614" indent="0">
              <a:buNone/>
              <a:defRPr sz="1200" b="1"/>
            </a:lvl5pPr>
            <a:lvl6pPr marL="1713281" indent="0">
              <a:buNone/>
              <a:defRPr sz="1200" b="1"/>
            </a:lvl6pPr>
            <a:lvl7pPr marL="2055920" indent="0">
              <a:buNone/>
              <a:defRPr sz="1200" b="1"/>
            </a:lvl7pPr>
            <a:lvl8pPr marL="2398560" indent="0">
              <a:buNone/>
              <a:defRPr sz="1200" b="1"/>
            </a:lvl8pPr>
            <a:lvl9pPr marL="2741201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979DC-F875-4219-9D25-C75C4327197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9BAFA-35B3-47BC-AA11-D56599F313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465978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081C8-9ED2-4140-8186-909987C8D16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52ABD-AF33-47C9-B633-AE8BD230A23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660368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33BE1-4BD2-442B-B5B6-68373339CFA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A71E4-124E-4E7B-9646-82AA3501BBE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55529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85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641" indent="0">
              <a:buNone/>
              <a:defRPr sz="1100"/>
            </a:lvl2pPr>
            <a:lvl3pPr marL="685307" indent="0">
              <a:buNone/>
              <a:defRPr sz="900"/>
            </a:lvl3pPr>
            <a:lvl4pPr marL="1027961" indent="0">
              <a:buNone/>
              <a:defRPr sz="800"/>
            </a:lvl4pPr>
            <a:lvl5pPr marL="1370614" indent="0">
              <a:buNone/>
              <a:defRPr sz="800"/>
            </a:lvl5pPr>
            <a:lvl6pPr marL="1713281" indent="0">
              <a:buNone/>
              <a:defRPr sz="800"/>
            </a:lvl6pPr>
            <a:lvl7pPr marL="2055920" indent="0">
              <a:buNone/>
              <a:defRPr sz="800"/>
            </a:lvl7pPr>
            <a:lvl8pPr marL="2398560" indent="0">
              <a:buNone/>
              <a:defRPr sz="800"/>
            </a:lvl8pPr>
            <a:lvl9pPr marL="274120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88AC9-7C5A-45B8-A4F0-368FA8667D1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B952C-42D2-44BD-956E-C48DFE48B21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1727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85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641" indent="0">
              <a:buNone/>
              <a:defRPr sz="2100"/>
            </a:lvl2pPr>
            <a:lvl3pPr marL="685307" indent="0">
              <a:buNone/>
              <a:defRPr sz="1800"/>
            </a:lvl3pPr>
            <a:lvl4pPr marL="1027961" indent="0">
              <a:buNone/>
              <a:defRPr sz="1500"/>
            </a:lvl4pPr>
            <a:lvl5pPr marL="1370614" indent="0">
              <a:buNone/>
              <a:defRPr sz="1500"/>
            </a:lvl5pPr>
            <a:lvl6pPr marL="1713281" indent="0">
              <a:buNone/>
              <a:defRPr sz="1500"/>
            </a:lvl6pPr>
            <a:lvl7pPr marL="2055920" indent="0">
              <a:buNone/>
              <a:defRPr sz="1500"/>
            </a:lvl7pPr>
            <a:lvl8pPr marL="2398560" indent="0">
              <a:buNone/>
              <a:defRPr sz="1500"/>
            </a:lvl8pPr>
            <a:lvl9pPr marL="2741201" indent="0">
              <a:buNone/>
              <a:defRPr sz="15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641" indent="0">
              <a:buNone/>
              <a:defRPr sz="1100"/>
            </a:lvl2pPr>
            <a:lvl3pPr marL="685307" indent="0">
              <a:buNone/>
              <a:defRPr sz="900"/>
            </a:lvl3pPr>
            <a:lvl4pPr marL="1027961" indent="0">
              <a:buNone/>
              <a:defRPr sz="800"/>
            </a:lvl4pPr>
            <a:lvl5pPr marL="1370614" indent="0">
              <a:buNone/>
              <a:defRPr sz="800"/>
            </a:lvl5pPr>
            <a:lvl6pPr marL="1713281" indent="0">
              <a:buNone/>
              <a:defRPr sz="800"/>
            </a:lvl6pPr>
            <a:lvl7pPr marL="2055920" indent="0">
              <a:buNone/>
              <a:defRPr sz="800"/>
            </a:lvl7pPr>
            <a:lvl8pPr marL="2398560" indent="0">
              <a:buNone/>
              <a:defRPr sz="800"/>
            </a:lvl8pPr>
            <a:lvl9pPr marL="274120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74770-ACB4-4FA9-8480-390C3C95BB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16112-6F7F-43AF-953A-57C83CAD2A5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20318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ABF07-7039-45A2-84BF-7FB8A09F03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5FF0E-09D1-431E-924C-5FFA1D57C24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45534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58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273858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76F02-CEFF-4D03-A0D5-1432F1F2109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AD703-59E1-41FA-BDA9-C5C590A3C3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29006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6483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D6B2BCB-E2BC-4A2B-B0D8-6AA7C7D9887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 smtClean="0"/>
            </a:lvl1pPr>
          </a:lstStyle>
          <a:p>
            <a:pPr>
              <a:defRPr/>
            </a:pPr>
            <a:fld id="{266D0BFD-03F8-48C5-B1E5-BCA7DBDC61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94253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76" tIns="45688" rIns="91376" bIns="4568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76" tIns="45688" rIns="91376" bIns="456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376" tIns="45688" rIns="91376" bIns="4568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B37028D-889C-4A10-B313-BDCDBF9DB09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29.08.2023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376" tIns="45688" rIns="91376" bIns="4568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376" tIns="45688" rIns="91376" bIns="45688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9FF293-09D6-429E-848C-079A40BCC5E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46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681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368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051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735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614" indent="-34261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373" indent="-28552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089" indent="-22840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20" indent="-22840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767" indent="-22840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584" indent="-228408" algn="l" defTabSz="9136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432" indent="-228408" algn="l" defTabSz="9136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264" indent="-228408" algn="l" defTabSz="9136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096" indent="-228408" algn="l" defTabSz="91368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6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18" algn="l" defTabSz="9136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80" algn="l" defTabSz="9136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12" algn="l" defTabSz="9136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359" algn="l" defTabSz="9136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176" algn="l" defTabSz="9136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994" algn="l" defTabSz="9136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840" algn="l" defTabSz="9136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674" algn="l" defTabSz="9136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3847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37" tIns="34289" rIns="68537" bIns="3428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37" tIns="34289" rIns="68537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70"/>
            <a:ext cx="2057400" cy="273844"/>
          </a:xfrm>
          <a:prstGeom prst="rect">
            <a:avLst/>
          </a:prstGeom>
        </p:spPr>
        <p:txBody>
          <a:bodyPr vert="horz" lIns="68537" tIns="34289" rIns="68537" bIns="3428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374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5BC3A9F-532F-4AE4-BC0E-7E4827BE1E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374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70"/>
            <a:ext cx="3086100" cy="273844"/>
          </a:xfrm>
          <a:prstGeom prst="rect">
            <a:avLst/>
          </a:prstGeom>
        </p:spPr>
        <p:txBody>
          <a:bodyPr vert="horz" lIns="68537" tIns="34289" rIns="68537" bIns="3428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374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70"/>
            <a:ext cx="2057400" cy="273844"/>
          </a:xfrm>
          <a:prstGeom prst="rect">
            <a:avLst/>
          </a:prstGeom>
        </p:spPr>
        <p:txBody>
          <a:bodyPr vert="horz" wrap="square" lIns="68537" tIns="34289" rIns="68537" bIns="34289" numCol="1" anchor="ctr" anchorCtr="0" compatLnSpc="1">
            <a:prstTxWarp prst="textNoShape">
              <a:avLst/>
            </a:prstTxWarp>
          </a:bodyPr>
          <a:lstStyle>
            <a:lvl1pPr algn="r">
              <a:defRPr sz="900" smtClean="0">
                <a:solidFill>
                  <a:srgbClr val="898989"/>
                </a:solidFill>
              </a:defRPr>
            </a:lvl1pPr>
          </a:lstStyle>
          <a:p>
            <a:pPr defTabSz="91374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AD16CF9-B906-4470-96E9-B305904049E7}" type="slidenum">
              <a:rPr lang="ru-RU" altLang="ru-RU">
                <a:latin typeface="Arial" charset="0"/>
                <a:cs typeface="Arial" charset="0"/>
              </a:rPr>
              <a:pPr defTabSz="91374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207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2641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685307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027961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370614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334" indent="-171334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001" indent="-171334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6640" indent="-171334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280" indent="-171334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1921" indent="-171334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4587" indent="-171334" algn="l" defTabSz="68530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7241" indent="-171334" algn="l" defTabSz="68530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69894" indent="-171334" algn="l" defTabSz="68530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2561" indent="-171334" algn="l" defTabSz="68530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30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641" algn="l" defTabSz="68530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307" algn="l" defTabSz="68530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7961" algn="l" defTabSz="68530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614" algn="l" defTabSz="68530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281" algn="l" defTabSz="68530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5920" algn="l" defTabSz="68530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8560" algn="l" defTabSz="68530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201" algn="l" defTabSz="68530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3847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37" tIns="34289" rIns="68537" bIns="3428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37" tIns="34289" rIns="68537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70"/>
            <a:ext cx="2057400" cy="273844"/>
          </a:xfrm>
          <a:prstGeom prst="rect">
            <a:avLst/>
          </a:prstGeom>
        </p:spPr>
        <p:txBody>
          <a:bodyPr vert="horz" lIns="68537" tIns="34289" rIns="68537" bIns="3428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374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5BC3A9F-532F-4AE4-BC0E-7E4827BE1E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374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8/29/23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70"/>
            <a:ext cx="3086100" cy="273844"/>
          </a:xfrm>
          <a:prstGeom prst="rect">
            <a:avLst/>
          </a:prstGeom>
        </p:spPr>
        <p:txBody>
          <a:bodyPr vert="horz" lIns="68537" tIns="34289" rIns="68537" bIns="3428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374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70"/>
            <a:ext cx="2057400" cy="273844"/>
          </a:xfrm>
          <a:prstGeom prst="rect">
            <a:avLst/>
          </a:prstGeom>
        </p:spPr>
        <p:txBody>
          <a:bodyPr vert="horz" wrap="square" lIns="68537" tIns="34289" rIns="68537" bIns="34289" numCol="1" anchor="ctr" anchorCtr="0" compatLnSpc="1">
            <a:prstTxWarp prst="textNoShape">
              <a:avLst/>
            </a:prstTxWarp>
          </a:bodyPr>
          <a:lstStyle>
            <a:lvl1pPr algn="r">
              <a:defRPr sz="900" smtClean="0">
                <a:solidFill>
                  <a:srgbClr val="898989"/>
                </a:solidFill>
              </a:defRPr>
            </a:lvl1pPr>
          </a:lstStyle>
          <a:p>
            <a:pPr defTabSz="91374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AD16CF9-B906-4470-96E9-B305904049E7}" type="slidenum">
              <a:rPr lang="ru-RU" altLang="ru-RU">
                <a:latin typeface="Arial" charset="0"/>
                <a:cs typeface="Arial" charset="0"/>
              </a:rPr>
              <a:pPr defTabSz="91374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49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2641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685307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027961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370614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334" indent="-171334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001" indent="-171334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6640" indent="-171334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280" indent="-171334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1921" indent="-171334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4587" indent="-171334" algn="l" defTabSz="68530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7241" indent="-171334" algn="l" defTabSz="68530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69894" indent="-171334" algn="l" defTabSz="68530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2561" indent="-171334" algn="l" defTabSz="68530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30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641" algn="l" defTabSz="68530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307" algn="l" defTabSz="68530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7961" algn="l" defTabSz="68530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614" algn="l" defTabSz="68530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281" algn="l" defTabSz="68530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5920" algn="l" defTabSz="68530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8560" algn="l" defTabSz="68530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201" algn="l" defTabSz="68530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1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35496" y="1707653"/>
            <a:ext cx="9108504" cy="1800201"/>
          </a:xfrm>
        </p:spPr>
        <p:txBody>
          <a:bodyPr rtlCol="0" anchor="t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Предварительные результаты </a:t>
            </a:r>
            <a:r>
              <a:rPr lang="ru-RU" altLang="ru-RU" sz="28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аккредитационного</a:t>
            </a:r>
            <a:r>
              <a:rPr lang="ru-RU" alt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мониторинга </a:t>
            </a:r>
            <a:br>
              <a:rPr lang="ru-RU" alt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altLang="ru-RU" sz="2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общеобразовательных организациях                   в 2023 году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altLang="ru-RU" sz="2800" spc="-1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7" name="Объект 2"/>
          <p:cNvSpPr>
            <a:spLocks noGrp="1"/>
          </p:cNvSpPr>
          <p:nvPr>
            <p:ph idx="1"/>
          </p:nvPr>
        </p:nvSpPr>
        <p:spPr>
          <a:xfrm>
            <a:off x="251521" y="3723878"/>
            <a:ext cx="8781962" cy="647700"/>
          </a:xfrm>
        </p:spPr>
        <p:txBody>
          <a:bodyPr/>
          <a:lstStyle/>
          <a:p>
            <a:pPr marL="0" indent="0" algn="r" eaLnBrk="1" hangingPunct="1">
              <a:spcBef>
                <a:spcPct val="0"/>
              </a:spcBef>
              <a:buNone/>
            </a:pPr>
            <a:r>
              <a:rPr lang="ru-RU" altLang="ru-RU" sz="1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Кочукина</a:t>
            </a:r>
            <a:r>
              <a:rPr lang="ru-RU" altLang="ru-RU" sz="1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Ирина Васильевна,</a:t>
            </a:r>
          </a:p>
          <a:p>
            <a:pPr marL="0" indent="0" algn="r" eaLnBrk="1" hangingPunct="1">
              <a:spcBef>
                <a:spcPct val="0"/>
              </a:spcBef>
              <a:buNone/>
            </a:pPr>
            <a:r>
              <a:rPr lang="ru-RU" altLang="ru-RU" sz="1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руководитель ТУ </a:t>
            </a:r>
            <a:r>
              <a:rPr lang="ru-RU" alt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alt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</a:t>
            </a:r>
            <a:endParaRPr lang="ru-RU" alt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r" eaLnBrk="1" hangingPunct="1">
              <a:spcBef>
                <a:spcPct val="0"/>
              </a:spcBef>
              <a:buNone/>
            </a:pPr>
            <a:endParaRPr lang="ru-RU" altLang="ru-RU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spcBef>
                <a:spcPct val="0"/>
              </a:spcBef>
              <a:buNone/>
            </a:pPr>
            <a:r>
              <a:rPr lang="ru-RU" alt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30 августа 2023</a:t>
            </a:r>
          </a:p>
          <a:p>
            <a:pPr marL="0" indent="0" algn="r" eaLnBrk="1" hangingPunct="1">
              <a:spcBef>
                <a:spcPct val="0"/>
              </a:spcBef>
              <a:buNone/>
            </a:pPr>
            <a:endParaRPr lang="ru-RU" altLang="ru-RU" sz="1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r" eaLnBrk="1" hangingPunct="1">
              <a:spcBef>
                <a:spcPct val="0"/>
              </a:spcBef>
              <a:buNone/>
            </a:pPr>
            <a:endParaRPr lang="ru-RU" alt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8" name="Picture 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966" y="-5946"/>
            <a:ext cx="1655737" cy="849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Прямоугольник 1"/>
          <p:cNvSpPr>
            <a:spLocks noChangeArrowheads="1"/>
          </p:cNvSpPr>
          <p:nvPr/>
        </p:nvSpPr>
        <p:spPr bwMode="auto">
          <a:xfrm>
            <a:off x="1835696" y="249530"/>
            <a:ext cx="5688012" cy="338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76" tIns="45688" rIns="91376" bIns="45688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Тольяттинское управление </a:t>
            </a:r>
            <a:r>
              <a:rPr lang="ru-RU" altLang="ru-RU" sz="1600" b="1" dirty="0" err="1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МОиН</a:t>
            </a:r>
            <a:r>
              <a:rPr lang="ru-RU" altLang="ru-RU" sz="1600" b="1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 СО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2E514E6-9D49-374C-8A15-6E1FD8241E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3464" y="61059"/>
            <a:ext cx="1740536" cy="71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674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Объект 2"/>
          <p:cNvSpPr>
            <a:spLocks noGrp="1"/>
          </p:cNvSpPr>
          <p:nvPr>
            <p:ph idx="1"/>
          </p:nvPr>
        </p:nvSpPr>
        <p:spPr>
          <a:xfrm>
            <a:off x="251521" y="3723878"/>
            <a:ext cx="8781962" cy="647700"/>
          </a:xfrm>
        </p:spPr>
        <p:txBody>
          <a:bodyPr/>
          <a:lstStyle/>
          <a:p>
            <a:pPr marL="0" indent="0" algn="r" eaLnBrk="1" hangingPunct="1">
              <a:spcBef>
                <a:spcPct val="0"/>
              </a:spcBef>
              <a:buNone/>
            </a:pPr>
            <a:endParaRPr lang="ru-RU" altLang="ru-RU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r" eaLnBrk="1" hangingPunct="1">
              <a:spcBef>
                <a:spcPct val="0"/>
              </a:spcBef>
              <a:buNone/>
            </a:pPr>
            <a:endParaRPr lang="ru-RU" altLang="ru-RU" sz="1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r" eaLnBrk="1" hangingPunct="1">
              <a:spcBef>
                <a:spcPct val="0"/>
              </a:spcBef>
              <a:buNone/>
            </a:pPr>
            <a:endParaRPr lang="ru-RU" alt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8" name="Picture 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966" y="-5946"/>
            <a:ext cx="1655737" cy="849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Прямоугольник 1"/>
          <p:cNvSpPr>
            <a:spLocks noChangeArrowheads="1"/>
          </p:cNvSpPr>
          <p:nvPr/>
        </p:nvSpPr>
        <p:spPr bwMode="auto">
          <a:xfrm>
            <a:off x="1835696" y="249530"/>
            <a:ext cx="5688012" cy="4000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76" tIns="45688" rIns="91376" bIns="45688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Управленческие шаги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2E514E6-9D49-374C-8A15-6E1FD8241E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3464" y="61059"/>
            <a:ext cx="1740536" cy="715495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50317631"/>
              </p:ext>
            </p:extLst>
          </p:nvPr>
        </p:nvGraphicFramePr>
        <p:xfrm>
          <a:off x="611560" y="771550"/>
          <a:ext cx="6912768" cy="4031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51674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320514"/>
            <a:ext cx="7272808" cy="646266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376" tIns="45688" rIns="91376" bIns="45688">
            <a:spAutoFit/>
          </a:bodyPr>
          <a:lstStyle/>
          <a:p>
            <a:pPr algn="ctr"/>
            <a:r>
              <a:rPr lang="ru-RU" b="1" dirty="0"/>
              <a:t>Итоги предварительного </a:t>
            </a:r>
            <a:r>
              <a:rPr lang="ru-RU" b="1" dirty="0" err="1"/>
              <a:t>аккредитационного</a:t>
            </a:r>
            <a:r>
              <a:rPr lang="ru-RU" b="1" dirty="0"/>
              <a:t> мониторинга (НОО) Участвовали 9 ОО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95486"/>
            <a:ext cx="1234695" cy="633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рганизация работы пришкольных лагерей с дневным пребыванием детей;…"/>
          <p:cNvSpPr txBox="1">
            <a:spLocks/>
          </p:cNvSpPr>
          <p:nvPr/>
        </p:nvSpPr>
        <p:spPr>
          <a:xfrm>
            <a:off x="395536" y="3795886"/>
            <a:ext cx="3506178" cy="1124806"/>
          </a:xfrm>
          <a:prstGeom prst="rect">
            <a:avLst/>
          </a:prstGeom>
          <a:noFill/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indent="-317500" defTabSz="457200">
              <a:spcBef>
                <a:spcPts val="0"/>
              </a:spcBef>
              <a:buNone/>
              <a:defRPr sz="18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ru-RU" sz="1300" u="sng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Вывод</a:t>
            </a:r>
            <a:r>
              <a:rPr lang="ru-RU" sz="1300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:  показатели 88% учреждений,  принявших участие в предварительном мониторинге, соответствуют требованиям </a:t>
            </a:r>
            <a:r>
              <a:rPr lang="ru-RU" sz="1300" kern="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аккредитационного</a:t>
            </a:r>
            <a:r>
              <a:rPr lang="ru-RU" sz="1300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 мониторинга по программам НОО.</a:t>
            </a:r>
          </a:p>
          <a:p>
            <a:pPr marL="457200" indent="-317500" defTabSz="457200">
              <a:spcBef>
                <a:spcPts val="0"/>
              </a:spcBef>
              <a:buNone/>
              <a:defRPr sz="1800">
                <a:latin typeface="Times Roman"/>
                <a:ea typeface="Times Roman"/>
                <a:cs typeface="Times Roman"/>
                <a:sym typeface="Times Roman"/>
              </a:defRPr>
            </a:pPr>
            <a:endParaRPr lang="ru-RU" sz="1400" kern="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Times Roman"/>
              <a:cs typeface="Times New Roman" panose="02020603050405020304" pitchFamily="18" charset="0"/>
              <a:sym typeface="Times Roman"/>
            </a:endParaRPr>
          </a:p>
          <a:p>
            <a:pPr marL="457200" indent="-317500" defTabSz="457200">
              <a:spcBef>
                <a:spcPts val="0"/>
              </a:spcBef>
              <a:buFont typeface="Times Roman"/>
              <a:buChar char="•"/>
              <a:defRPr sz="1800">
                <a:latin typeface="Times Roman"/>
                <a:ea typeface="Times Roman"/>
                <a:cs typeface="Times Roman"/>
                <a:sym typeface="Times Roman"/>
              </a:defRPr>
            </a:pPr>
            <a:endParaRPr lang="ru-RU" sz="1600" kern="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Times Roman"/>
              <a:cs typeface="Times New Roman" panose="02020603050405020304" pitchFamily="18" charset="0"/>
              <a:sym typeface="Times Roman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753555"/>
              </p:ext>
            </p:extLst>
          </p:nvPr>
        </p:nvGraphicFramePr>
        <p:xfrm>
          <a:off x="395535" y="1073710"/>
          <a:ext cx="8568953" cy="2703608"/>
        </p:xfrm>
        <a:graphic>
          <a:graphicData uri="http://schemas.openxmlformats.org/drawingml/2006/table">
            <a:tbl>
              <a:tblPr/>
              <a:tblGrid>
                <a:gridCol w="1440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77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Виды ОО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учреждений, выполнивших АП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учреждений, показавших Мах значение-35 баллов              (для СКОУ 25 баллов) АП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учреждений,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показавших не ниже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Мin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значения-30 баллов (для СКОУ 20 баллов) АП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Комментарии по итогам мониторинга 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16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ГОУ</a:t>
                      </a:r>
                    </a:p>
                  </a:txBody>
                  <a:tcPr marL="9162" marR="9162" marT="91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02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ОУ</a:t>
                      </a:r>
                    </a:p>
                  </a:txBody>
                  <a:tcPr marL="9162" marR="9162" marT="916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0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СКОУ</a:t>
                      </a:r>
                    </a:p>
                  </a:txBody>
                  <a:tcPr marL="9162" marR="9162" marT="916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не принимали участие в ВПР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521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НОУ</a:t>
                      </a:r>
                    </a:p>
                  </a:txBody>
                  <a:tcPr marL="9162" marR="9162" marT="916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83%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снижен показатель за счет % педагогических работников, не прошедших аттестацию и повышение квалификации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05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Всего по ТУ</a:t>
                      </a:r>
                    </a:p>
                  </a:txBody>
                  <a:tcPr marL="9162" marR="9162" marT="91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88%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организация работы пришкольных лагерей с дневным пребыванием детей;…"/>
          <p:cNvSpPr txBox="1">
            <a:spLocks/>
          </p:cNvSpPr>
          <p:nvPr/>
        </p:nvSpPr>
        <p:spPr>
          <a:xfrm>
            <a:off x="4572000" y="3795886"/>
            <a:ext cx="4176464" cy="1196814"/>
          </a:xfrm>
          <a:prstGeom prst="rect">
            <a:avLst/>
          </a:prstGeom>
          <a:noFill/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indent="-317500" defTabSz="457200">
              <a:spcBef>
                <a:spcPts val="0"/>
              </a:spcBef>
              <a:buNone/>
              <a:defRPr sz="18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ru-RU" sz="1300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Необходимо повысить показатель, отражающий квалификационную категорию педагогов и прохождение курсов повышения квалификации,</a:t>
            </a:r>
            <a:r>
              <a:rPr lang="en-US" sz="1300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 </a:t>
            </a:r>
            <a:r>
              <a:rPr lang="ru-RU" sz="1300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а также рассмотреть возможность участия учреждений СКОУ в ВПР.</a:t>
            </a:r>
          </a:p>
          <a:p>
            <a:pPr marL="457200" indent="-317500" defTabSz="457200">
              <a:spcBef>
                <a:spcPts val="0"/>
              </a:spcBef>
              <a:buNone/>
              <a:defRPr sz="1800">
                <a:latin typeface="Times Roman"/>
                <a:ea typeface="Times Roman"/>
                <a:cs typeface="Times Roman"/>
                <a:sym typeface="Times Roman"/>
              </a:defRPr>
            </a:pPr>
            <a:endParaRPr lang="ru-RU" sz="1400" kern="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Times Roman"/>
              <a:cs typeface="Times New Roman" panose="02020603050405020304" pitchFamily="18" charset="0"/>
              <a:sym typeface="Times Roman"/>
            </a:endParaRPr>
          </a:p>
          <a:p>
            <a:pPr marL="457200" indent="-317500" defTabSz="457200">
              <a:spcBef>
                <a:spcPts val="0"/>
              </a:spcBef>
              <a:buFont typeface="Times Roman"/>
              <a:buChar char="•"/>
              <a:defRPr sz="1800">
                <a:latin typeface="Times Roman"/>
                <a:ea typeface="Times Roman"/>
                <a:cs typeface="Times Roman"/>
                <a:sym typeface="Times Roman"/>
              </a:defRPr>
            </a:pPr>
            <a:endParaRPr lang="ru-RU" sz="1600" kern="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Times Roman"/>
              <a:cs typeface="Times New Roman" panose="02020603050405020304" pitchFamily="18" charset="0"/>
              <a:sym typeface="Times Roman"/>
            </a:endParaRPr>
          </a:p>
        </p:txBody>
      </p:sp>
    </p:spTree>
    <p:extLst>
      <p:ext uri="{BB962C8B-B14F-4D97-AF65-F5344CB8AC3E}">
        <p14:creationId xmlns:p14="http://schemas.microsoft.com/office/powerpoint/2010/main" val="3012778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320514"/>
            <a:ext cx="7272808" cy="646266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376" tIns="45688" rIns="91376" bIns="45688">
            <a:spAutoFit/>
          </a:bodyPr>
          <a:lstStyle/>
          <a:p>
            <a:pPr algn="ctr"/>
            <a:r>
              <a:rPr lang="ru-RU" b="1" dirty="0"/>
              <a:t>Итоги предварительного </a:t>
            </a:r>
            <a:r>
              <a:rPr lang="ru-RU" b="1" dirty="0" err="1"/>
              <a:t>аккредитационного</a:t>
            </a:r>
            <a:r>
              <a:rPr lang="ru-RU" b="1" dirty="0"/>
              <a:t> мониторинга (ООО) Участвовали 9 ОО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95486"/>
            <a:ext cx="1234695" cy="633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рганизация работы пришкольных лагерей с дневным пребыванием детей;…"/>
          <p:cNvSpPr txBox="1">
            <a:spLocks/>
          </p:cNvSpPr>
          <p:nvPr/>
        </p:nvSpPr>
        <p:spPr>
          <a:xfrm>
            <a:off x="395536" y="3795886"/>
            <a:ext cx="3506178" cy="1124806"/>
          </a:xfrm>
          <a:prstGeom prst="rect">
            <a:avLst/>
          </a:prstGeom>
          <a:noFill/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indent="-317500" defTabSz="457200">
              <a:spcBef>
                <a:spcPts val="0"/>
              </a:spcBef>
              <a:buNone/>
              <a:defRPr sz="18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ru-RU" sz="1300" u="sng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Вывод</a:t>
            </a:r>
            <a:r>
              <a:rPr lang="ru-RU" sz="1300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:  показатели </a:t>
            </a:r>
            <a:r>
              <a:rPr lang="en-US" sz="1300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100</a:t>
            </a:r>
            <a:r>
              <a:rPr lang="ru-RU" sz="1300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% учреждений,  принявших участие в предварительном мониторинге, соответствуют требованиям </a:t>
            </a:r>
            <a:r>
              <a:rPr lang="ru-RU" sz="1300" kern="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аккредитационного</a:t>
            </a:r>
            <a:r>
              <a:rPr lang="ru-RU" sz="1300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 мониторинга по программам ООО.</a:t>
            </a:r>
          </a:p>
          <a:p>
            <a:pPr marL="457200" indent="-317500" defTabSz="457200">
              <a:spcBef>
                <a:spcPts val="0"/>
              </a:spcBef>
              <a:buNone/>
              <a:defRPr sz="1800">
                <a:latin typeface="Times Roman"/>
                <a:ea typeface="Times Roman"/>
                <a:cs typeface="Times Roman"/>
                <a:sym typeface="Times Roman"/>
              </a:defRPr>
            </a:pPr>
            <a:endParaRPr lang="ru-RU" sz="1400" kern="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Times Roman"/>
              <a:cs typeface="Times New Roman" panose="02020603050405020304" pitchFamily="18" charset="0"/>
              <a:sym typeface="Times Roman"/>
            </a:endParaRPr>
          </a:p>
          <a:p>
            <a:pPr marL="457200" indent="-317500" defTabSz="457200">
              <a:spcBef>
                <a:spcPts val="0"/>
              </a:spcBef>
              <a:buFont typeface="Times Roman"/>
              <a:buChar char="•"/>
              <a:defRPr sz="1800">
                <a:latin typeface="Times Roman"/>
                <a:ea typeface="Times Roman"/>
                <a:cs typeface="Times Roman"/>
                <a:sym typeface="Times Roman"/>
              </a:defRPr>
            </a:pPr>
            <a:endParaRPr lang="ru-RU" sz="1600" kern="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Times Roman"/>
              <a:cs typeface="Times New Roman" panose="02020603050405020304" pitchFamily="18" charset="0"/>
              <a:sym typeface="Times Roman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5334"/>
              </p:ext>
            </p:extLst>
          </p:nvPr>
        </p:nvGraphicFramePr>
        <p:xfrm>
          <a:off x="395535" y="1068711"/>
          <a:ext cx="8568953" cy="2635136"/>
        </p:xfrm>
        <a:graphic>
          <a:graphicData uri="http://schemas.openxmlformats.org/drawingml/2006/table">
            <a:tbl>
              <a:tblPr/>
              <a:tblGrid>
                <a:gridCol w="1440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02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Виды ОО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% учреждений, выполнивших АП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% учреждений, показавших Мах значение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-55 баллов (для СКОУ 45 баллов) АП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% учреждений, показавших не ниже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Мin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значения-40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баллов (для СКОУ 30 баллов) АП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Комментарии по итогам мониторинга 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70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ГОУ</a:t>
                      </a:r>
                    </a:p>
                  </a:txBody>
                  <a:tcPr marL="9162" marR="9162" marT="91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3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ОУ</a:t>
                      </a:r>
                    </a:p>
                  </a:txBody>
                  <a:tcPr marL="9162" marR="9162" marT="91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3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СКОУ</a:t>
                      </a:r>
                    </a:p>
                  </a:txBody>
                  <a:tcPr marL="9162" marR="9162" marT="91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не принимали участие в ВПР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134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НОУ</a:t>
                      </a:r>
                    </a:p>
                  </a:txBody>
                  <a:tcPr marL="9162" marR="9162" marT="91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117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Всего по ТУ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55%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45%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30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Не достигнут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max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показатель за счет % педагогических работников, не прошедших аттестацию и повышение квалификации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организация работы пришкольных лагерей с дневным пребыванием детей;…"/>
          <p:cNvSpPr txBox="1">
            <a:spLocks/>
          </p:cNvSpPr>
          <p:nvPr/>
        </p:nvSpPr>
        <p:spPr>
          <a:xfrm>
            <a:off x="4572000" y="3795886"/>
            <a:ext cx="4176464" cy="1196814"/>
          </a:xfrm>
          <a:prstGeom prst="rect">
            <a:avLst/>
          </a:prstGeom>
          <a:noFill/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indent="-317500" defTabSz="457200">
              <a:spcBef>
                <a:spcPts val="0"/>
              </a:spcBef>
              <a:buNone/>
              <a:defRPr sz="18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ru-RU" sz="1300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Необходимо повысить показатель, отражающий квалификационную категорию педагогов и прохождение курсов повышения квалификации,</a:t>
            </a:r>
            <a:r>
              <a:rPr lang="en-US" sz="1300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 </a:t>
            </a:r>
            <a:r>
              <a:rPr lang="ru-RU" sz="1300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а также рассмотреть возможность участия учреждений СКОУ в ВПР.</a:t>
            </a:r>
          </a:p>
          <a:p>
            <a:pPr marL="457200" indent="-317500" defTabSz="457200">
              <a:spcBef>
                <a:spcPts val="0"/>
              </a:spcBef>
              <a:buNone/>
              <a:defRPr sz="1800">
                <a:latin typeface="Times Roman"/>
                <a:ea typeface="Times Roman"/>
                <a:cs typeface="Times Roman"/>
                <a:sym typeface="Times Roman"/>
              </a:defRPr>
            </a:pPr>
            <a:endParaRPr lang="ru-RU" sz="1400" kern="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Times Roman"/>
              <a:cs typeface="Times New Roman" panose="02020603050405020304" pitchFamily="18" charset="0"/>
              <a:sym typeface="Times Roman"/>
            </a:endParaRPr>
          </a:p>
          <a:p>
            <a:pPr marL="457200" indent="-317500" defTabSz="457200">
              <a:spcBef>
                <a:spcPts val="0"/>
              </a:spcBef>
              <a:buFont typeface="Times Roman"/>
              <a:buChar char="•"/>
              <a:defRPr sz="1800">
                <a:latin typeface="Times Roman"/>
                <a:ea typeface="Times Roman"/>
                <a:cs typeface="Times Roman"/>
                <a:sym typeface="Times Roman"/>
              </a:defRPr>
            </a:pPr>
            <a:endParaRPr lang="ru-RU" sz="1600" kern="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Times Roman"/>
              <a:cs typeface="Times New Roman" panose="02020603050405020304" pitchFamily="18" charset="0"/>
              <a:sym typeface="Times Roman"/>
            </a:endParaRPr>
          </a:p>
        </p:txBody>
      </p:sp>
    </p:spTree>
    <p:extLst>
      <p:ext uri="{BB962C8B-B14F-4D97-AF65-F5344CB8AC3E}">
        <p14:creationId xmlns:p14="http://schemas.microsoft.com/office/powerpoint/2010/main" val="3012778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320514"/>
            <a:ext cx="7272808" cy="646266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376" tIns="45688" rIns="91376" bIns="45688">
            <a:spAutoFit/>
          </a:bodyPr>
          <a:lstStyle/>
          <a:p>
            <a:pPr algn="ctr"/>
            <a:r>
              <a:rPr lang="ru-RU" b="1" dirty="0"/>
              <a:t>Итоги предварительного </a:t>
            </a:r>
            <a:r>
              <a:rPr lang="ru-RU" b="1" dirty="0" err="1"/>
              <a:t>аккредитационного</a:t>
            </a:r>
            <a:r>
              <a:rPr lang="ru-RU" b="1" dirty="0"/>
              <a:t> мониторинга (СОО) Участвовали 6* ОО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95486"/>
            <a:ext cx="1234695" cy="633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рганизация работы пришкольных лагерей с дневным пребыванием детей;…"/>
          <p:cNvSpPr txBox="1">
            <a:spLocks/>
          </p:cNvSpPr>
          <p:nvPr/>
        </p:nvSpPr>
        <p:spPr>
          <a:xfrm>
            <a:off x="251520" y="3795886"/>
            <a:ext cx="3528392" cy="1124806"/>
          </a:xfrm>
          <a:prstGeom prst="rect">
            <a:avLst/>
          </a:prstGeom>
          <a:noFill/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indent="-317500" defTabSz="457200">
              <a:spcBef>
                <a:spcPts val="0"/>
              </a:spcBef>
              <a:buNone/>
              <a:defRPr sz="18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ru-RU" sz="1300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* В мониторинге не принимали участия ОО,    в которых нет выпускных 11 классов: СКОУ, АНО СОШ «</a:t>
            </a:r>
            <a:r>
              <a:rPr lang="ru-RU" sz="1300" kern="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Сота</a:t>
            </a:r>
            <a:r>
              <a:rPr lang="ru-RU" sz="1300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»</a:t>
            </a:r>
          </a:p>
          <a:p>
            <a:pPr marL="457200" indent="-317500" defTabSz="457200">
              <a:spcBef>
                <a:spcPts val="0"/>
              </a:spcBef>
              <a:buNone/>
              <a:defRPr sz="1800">
                <a:latin typeface="Times Roman"/>
                <a:ea typeface="Times Roman"/>
                <a:cs typeface="Times Roman"/>
                <a:sym typeface="Times Roman"/>
              </a:defRPr>
            </a:pPr>
            <a:endParaRPr lang="ru-RU" sz="1300" u="sng" kern="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Times Roman"/>
              <a:cs typeface="Times New Roman" panose="02020603050405020304" pitchFamily="18" charset="0"/>
              <a:sym typeface="Times Roman"/>
            </a:endParaRPr>
          </a:p>
          <a:p>
            <a:pPr marL="457200" indent="-317500" defTabSz="457200">
              <a:spcBef>
                <a:spcPts val="0"/>
              </a:spcBef>
              <a:buNone/>
              <a:defRPr sz="1800">
                <a:latin typeface="Times Roman"/>
                <a:ea typeface="Times Roman"/>
                <a:cs typeface="Times Roman"/>
                <a:sym typeface="Times Roman"/>
              </a:defRPr>
            </a:pPr>
            <a:endParaRPr lang="ru-RU" sz="1400" kern="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Times Roman"/>
              <a:cs typeface="Times New Roman" panose="02020603050405020304" pitchFamily="18" charset="0"/>
              <a:sym typeface="Times Roman"/>
            </a:endParaRPr>
          </a:p>
          <a:p>
            <a:pPr marL="457200" indent="-317500" defTabSz="457200">
              <a:spcBef>
                <a:spcPts val="0"/>
              </a:spcBef>
              <a:buFont typeface="Times Roman"/>
              <a:buChar char="•"/>
              <a:defRPr sz="1800">
                <a:latin typeface="Times Roman"/>
                <a:ea typeface="Times Roman"/>
                <a:cs typeface="Times Roman"/>
                <a:sym typeface="Times Roman"/>
              </a:defRPr>
            </a:pPr>
            <a:endParaRPr lang="ru-RU" sz="1600" kern="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Times Roman"/>
              <a:cs typeface="Times New Roman" panose="02020603050405020304" pitchFamily="18" charset="0"/>
              <a:sym typeface="Times Roman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669909"/>
              </p:ext>
            </p:extLst>
          </p:nvPr>
        </p:nvGraphicFramePr>
        <p:xfrm>
          <a:off x="395535" y="1068711"/>
          <a:ext cx="8568953" cy="2527115"/>
        </p:xfrm>
        <a:graphic>
          <a:graphicData uri="http://schemas.openxmlformats.org/drawingml/2006/table">
            <a:tbl>
              <a:tblPr/>
              <a:tblGrid>
                <a:gridCol w="1440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2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5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29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Виды ОО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% учреждений, выполнивших АП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% учреждений, показавших Мах значение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-55 баллов (для СКОУ 45 баллов) АП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% учреждений, показавших не ниже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Мin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значения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-40 баллов (для СКОУ 30 баллов) АП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Комментарии по итогам мониторинга 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31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ГОУ</a:t>
                      </a:r>
                    </a:p>
                  </a:txBody>
                  <a:tcPr marL="9162" marR="9162" marT="91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21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ОУ</a:t>
                      </a:r>
                    </a:p>
                  </a:txBody>
                  <a:tcPr marL="9162" marR="9162" marT="91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77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НОУ</a:t>
                      </a:r>
                    </a:p>
                  </a:txBody>
                  <a:tcPr marL="9162" marR="9162" marT="916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54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Всего по ТУ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83%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17%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30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Не достигнут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max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показатель за счет % педагогических работников, не прошедших аттестацию и повышение квалификации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162" marR="9162" marT="91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организация работы пришкольных лагерей с дневным пребыванием детей;…"/>
          <p:cNvSpPr txBox="1">
            <a:spLocks/>
          </p:cNvSpPr>
          <p:nvPr/>
        </p:nvSpPr>
        <p:spPr>
          <a:xfrm>
            <a:off x="4067944" y="3651870"/>
            <a:ext cx="4896544" cy="1340830"/>
          </a:xfrm>
          <a:prstGeom prst="rect">
            <a:avLst/>
          </a:prstGeom>
          <a:noFill/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indent="-317500" defTabSz="457200">
              <a:spcBef>
                <a:spcPts val="0"/>
              </a:spcBef>
              <a:buNone/>
              <a:defRPr sz="18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ru-RU" sz="1300" u="sng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Вывод</a:t>
            </a:r>
            <a:r>
              <a:rPr lang="ru-RU" sz="1300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:  показатели </a:t>
            </a:r>
            <a:r>
              <a:rPr lang="en-US" sz="1300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100</a:t>
            </a:r>
            <a:r>
              <a:rPr lang="ru-RU" sz="1300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% учреждений,  принявших участие в предварительном мониторинге, соответствуют требованиям </a:t>
            </a:r>
            <a:r>
              <a:rPr lang="ru-RU" sz="1300" kern="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аккредитационного</a:t>
            </a:r>
            <a:r>
              <a:rPr lang="ru-RU" sz="1300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 мониторинга по программам СОО.</a:t>
            </a:r>
          </a:p>
          <a:p>
            <a:pPr marL="457200" indent="-317500" defTabSz="457200">
              <a:spcBef>
                <a:spcPts val="0"/>
              </a:spcBef>
              <a:buNone/>
              <a:defRPr sz="18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ru-RU" sz="1300" kern="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Roman"/>
                <a:cs typeface="Times New Roman" panose="02020603050405020304" pitchFamily="18" charset="0"/>
                <a:sym typeface="Times Roman"/>
              </a:rPr>
              <a:t>Необходимо повысить показатель, отражающий квалификационную категорию педагогов и прохождение курсов повышения квалификации.</a:t>
            </a:r>
          </a:p>
          <a:p>
            <a:pPr marL="457200" indent="-317500" defTabSz="457200">
              <a:spcBef>
                <a:spcPts val="0"/>
              </a:spcBef>
              <a:buNone/>
              <a:defRPr sz="1800">
                <a:latin typeface="Times Roman"/>
                <a:ea typeface="Times Roman"/>
                <a:cs typeface="Times Roman"/>
                <a:sym typeface="Times Roman"/>
              </a:defRPr>
            </a:pPr>
            <a:endParaRPr lang="ru-RU" sz="1400" kern="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Times Roman"/>
              <a:cs typeface="Times New Roman" panose="02020603050405020304" pitchFamily="18" charset="0"/>
              <a:sym typeface="Times Roman"/>
            </a:endParaRPr>
          </a:p>
          <a:p>
            <a:pPr marL="457200" indent="-317500" defTabSz="457200">
              <a:spcBef>
                <a:spcPts val="0"/>
              </a:spcBef>
              <a:buFont typeface="Times Roman"/>
              <a:buChar char="•"/>
              <a:defRPr sz="1800">
                <a:latin typeface="Times Roman"/>
                <a:ea typeface="Times Roman"/>
                <a:cs typeface="Times Roman"/>
                <a:sym typeface="Times Roman"/>
              </a:defRPr>
            </a:pPr>
            <a:endParaRPr lang="ru-RU" sz="1600" kern="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Times Roman"/>
              <a:cs typeface="Times New Roman" panose="02020603050405020304" pitchFamily="18" charset="0"/>
              <a:sym typeface="Times Roman"/>
            </a:endParaRPr>
          </a:p>
        </p:txBody>
      </p:sp>
    </p:spTree>
    <p:extLst>
      <p:ext uri="{BB962C8B-B14F-4D97-AF65-F5344CB8AC3E}">
        <p14:creationId xmlns:p14="http://schemas.microsoft.com/office/powerpoint/2010/main" val="3012778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951" y="-5946"/>
            <a:ext cx="1234695" cy="633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5147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42647" y="61915"/>
            <a:ext cx="7272808" cy="646266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376" tIns="45688" rIns="91376" bIns="45688">
            <a:spAutoFit/>
          </a:bodyPr>
          <a:lstStyle/>
          <a:p>
            <a:pPr algn="ctr"/>
            <a:r>
              <a:rPr lang="ru-RU" b="1" dirty="0">
                <a:solidFill>
                  <a:prstClr val="black"/>
                </a:solidFill>
              </a:rPr>
              <a:t>Задачи по итогам проведения предварительного                 </a:t>
            </a:r>
            <a:r>
              <a:rPr lang="ru-RU" b="1" dirty="0" err="1">
                <a:solidFill>
                  <a:prstClr val="black"/>
                </a:solidFill>
              </a:rPr>
              <a:t>аккредитационного</a:t>
            </a:r>
            <a:r>
              <a:rPr lang="ru-RU" b="1" dirty="0">
                <a:solidFill>
                  <a:prstClr val="black"/>
                </a:solidFill>
              </a:rPr>
              <a:t> мониторинга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308462455"/>
              </p:ext>
            </p:extLst>
          </p:nvPr>
        </p:nvGraphicFramePr>
        <p:xfrm>
          <a:off x="395536" y="771550"/>
          <a:ext cx="8496944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308462455"/>
              </p:ext>
            </p:extLst>
          </p:nvPr>
        </p:nvGraphicFramePr>
        <p:xfrm>
          <a:off x="395536" y="2499742"/>
          <a:ext cx="8568952" cy="4688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402309629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1586</TotalTime>
  <Words>651</Words>
  <Application>Microsoft Macintosh PowerPoint</Application>
  <PresentationFormat>Экран (16:9)</PresentationFormat>
  <Paragraphs>115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Times Roman</vt:lpstr>
      <vt:lpstr>1_Тема Office</vt:lpstr>
      <vt:lpstr>4_Тема Office</vt:lpstr>
      <vt:lpstr>5_Тема Office</vt:lpstr>
      <vt:lpstr>Предварительные результаты аккредитационного мониторинга  в общеобразовательных организациях                   в 2023 году                                                                                                                                                                                                                                                           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участии в апробации  аккредитационного мониторинга</dc:title>
  <dc:creator>Татьяна В. Огурешникова</dc:creator>
  <cp:lastModifiedBy>Виктор Акопьян</cp:lastModifiedBy>
  <cp:revision>156</cp:revision>
  <cp:lastPrinted>2023-02-20T07:04:36Z</cp:lastPrinted>
  <dcterms:created xsi:type="dcterms:W3CDTF">2023-02-13T07:32:29Z</dcterms:created>
  <dcterms:modified xsi:type="dcterms:W3CDTF">2023-08-29T19:08:48Z</dcterms:modified>
</cp:coreProperties>
</file>