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9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1" r:id="rId1"/>
    <p:sldMasterId id="2147483733" r:id="rId2"/>
  </p:sldMasterIdLst>
  <p:notesMasterIdLst>
    <p:notesMasterId r:id="rId13"/>
  </p:notesMasterIdLst>
  <p:sldIdLst>
    <p:sldId id="305" r:id="rId3"/>
    <p:sldId id="303" r:id="rId4"/>
    <p:sldId id="329" r:id="rId5"/>
    <p:sldId id="323" r:id="rId6"/>
    <p:sldId id="315" r:id="rId7"/>
    <p:sldId id="324" r:id="rId8"/>
    <p:sldId id="328" r:id="rId9"/>
    <p:sldId id="326" r:id="rId10"/>
    <p:sldId id="309" r:id="rId11"/>
    <p:sldId id="310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CFD"/>
    <a:srgbClr val="EDF6F9"/>
    <a:srgbClr val="E5FFE5"/>
    <a:srgbClr val="CCFFCC"/>
    <a:srgbClr val="CCFFFF"/>
    <a:srgbClr val="2E83C3"/>
    <a:srgbClr val="1B98CC"/>
    <a:srgbClr val="3076A4"/>
    <a:srgbClr val="21A7DC"/>
    <a:srgbClr val="5FC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27" autoAdjust="0"/>
  </p:normalViewPr>
  <p:slideViewPr>
    <p:cSldViewPr snapToGrid="0">
      <p:cViewPr varScale="1">
        <p:scale>
          <a:sx n="119" d="100"/>
          <a:sy n="119" d="100"/>
        </p:scale>
        <p:origin x="73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общеобразовательных организаций, набравших максимальное и минимальное количество баллов</a:t>
            </a:r>
          </a:p>
        </c:rich>
      </c:tx>
      <c:layout>
        <c:manualLayout>
          <c:xMode val="edge"/>
          <c:yMode val="edge"/>
          <c:x val="0.14959742969935164"/>
          <c:y val="2.8044877324364163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504252198771392E-2"/>
          <c:y val="0.34030347062776822"/>
          <c:w val="0.89936438579432176"/>
          <c:h val="0.5905121991499473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образовательных организаций</c:v>
                </c:pt>
              </c:strCache>
            </c:strRef>
          </c:tx>
          <c:explosion val="25"/>
          <c:dLbls>
            <c:delete val="1"/>
          </c:dLbls>
          <c:cat>
            <c:strRef>
              <c:f>Лист1!$A$2:$A$3</c:f>
              <c:strCache>
                <c:ptCount val="2"/>
                <c:pt idx="0">
                  <c:v>35 баллов (max) - 24 ОО</c:v>
                </c:pt>
                <c:pt idx="1">
                  <c:v>30 баллов (min) - 34 ОО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A-E546-9BC6-14F9BC3CB7F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overlay val="0"/>
      <c:txPr>
        <a:bodyPr/>
        <a:lstStyle/>
        <a:p>
          <a:pPr>
            <a:defRPr sz="12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369113-9576-47DE-9F73-A93785D6516E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8F159FB-EA35-4834-A53C-02541812204F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Основного общего образования- 59 ОО</a:t>
          </a:r>
        </a:p>
      </dgm:t>
    </dgm:pt>
    <dgm:pt modelId="{B07E72EF-CA94-4176-B633-08450890FADC}" type="parTrans" cxnId="{87C614DC-A908-4582-B158-2557DED2C240}">
      <dgm:prSet/>
      <dgm:spPr/>
      <dgm:t>
        <a:bodyPr/>
        <a:lstStyle/>
        <a:p>
          <a:endParaRPr lang="ru-RU"/>
        </a:p>
      </dgm:t>
    </dgm:pt>
    <dgm:pt modelId="{977B724F-3148-4C5A-ABFF-8364911A187A}" type="sibTrans" cxnId="{87C614DC-A908-4582-B158-2557DED2C240}">
      <dgm:prSet/>
      <dgm:spPr/>
      <dgm:t>
        <a:bodyPr/>
        <a:lstStyle/>
        <a:p>
          <a:endParaRPr lang="ru-RU"/>
        </a:p>
      </dgm:t>
    </dgm:pt>
    <dgm:pt modelId="{8B58FB1C-6BE0-4B2E-86C1-3CF1C0849DDE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Среднего общего образования- 37 ОО</a:t>
          </a:r>
        </a:p>
      </dgm:t>
    </dgm:pt>
    <dgm:pt modelId="{16E1254E-CB65-42E5-8F6F-1119C87A71D4}" type="parTrans" cxnId="{AF46341D-D5CC-4188-B3D5-1E646F9DD097}">
      <dgm:prSet/>
      <dgm:spPr/>
      <dgm:t>
        <a:bodyPr/>
        <a:lstStyle/>
        <a:p>
          <a:endParaRPr lang="ru-RU"/>
        </a:p>
      </dgm:t>
    </dgm:pt>
    <dgm:pt modelId="{9FBDC985-625D-4198-8BB9-E2B65F1892E1}" type="sibTrans" cxnId="{AF46341D-D5CC-4188-B3D5-1E646F9DD097}">
      <dgm:prSet/>
      <dgm:spPr/>
      <dgm:t>
        <a:bodyPr/>
        <a:lstStyle/>
        <a:p>
          <a:endParaRPr lang="ru-RU"/>
        </a:p>
      </dgm:t>
    </dgm:pt>
    <dgm:pt modelId="{17949190-54E9-47FC-8AEC-980C6993656F}">
      <dgm:prSet phldrT="[Текст]" custT="1"/>
      <dgm:spPr/>
      <dgm:t>
        <a:bodyPr/>
        <a:lstStyle/>
        <a:p>
          <a:pPr algn="l"/>
          <a:r>
            <a:rPr lang="ru-RU" sz="2000" dirty="0">
              <a:latin typeface="Times New Roman" pitchFamily="18" charset="0"/>
              <a:cs typeface="Times New Roman" pitchFamily="18" charset="0"/>
            </a:rPr>
            <a:t> Начального общего образования – 58 ОО </a:t>
          </a:r>
        </a:p>
        <a:p>
          <a:pPr algn="ctr"/>
          <a:r>
            <a:rPr lang="ru-RU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В 2022-2023 учебном году в ГКОУ СУВУ г. Октябрьск программа уровня начального общего образования не реализовывалась</a:t>
          </a:r>
        </a:p>
      </dgm:t>
    </dgm:pt>
    <dgm:pt modelId="{C6961EFE-C216-4C17-A439-AD7BF751EFBF}" type="sibTrans" cxnId="{819744F3-7B13-49F0-8D52-51AD6F3458C2}">
      <dgm:prSet/>
      <dgm:spPr/>
      <dgm:t>
        <a:bodyPr/>
        <a:lstStyle/>
        <a:p>
          <a:endParaRPr lang="ru-RU"/>
        </a:p>
      </dgm:t>
    </dgm:pt>
    <dgm:pt modelId="{D155879A-E3F3-4F78-98AF-74E4588ABE96}" type="parTrans" cxnId="{819744F3-7B13-49F0-8D52-51AD6F3458C2}">
      <dgm:prSet/>
      <dgm:spPr/>
      <dgm:t>
        <a:bodyPr/>
        <a:lstStyle/>
        <a:p>
          <a:endParaRPr lang="ru-RU"/>
        </a:p>
      </dgm:t>
    </dgm:pt>
    <dgm:pt modelId="{A0FF4E99-AF16-4D4F-98B2-63BAB424D134}">
      <dgm:prSet phldrT="[Текст]" custT="1"/>
      <dgm:spPr/>
      <dgm:t>
        <a:bodyPr/>
        <a:lstStyle/>
        <a:p>
          <a:pPr algn="ctr"/>
          <a:r>
            <a:rPr lang="ru-RU" sz="1900" dirty="0">
              <a:latin typeface="Times New Roman" pitchFamily="18" charset="0"/>
              <a:cs typeface="Times New Roman" pitchFamily="18" charset="0"/>
            </a:rPr>
            <a:t>Всего школ, реализующих программы по уровням: </a:t>
          </a:r>
        </a:p>
      </dgm:t>
    </dgm:pt>
    <dgm:pt modelId="{F7E9ABF3-28DA-41D9-826D-37705497B258}" type="sibTrans" cxnId="{75E81CA6-CEC9-43D5-9331-8C309B077D71}">
      <dgm:prSet/>
      <dgm:spPr/>
      <dgm:t>
        <a:bodyPr/>
        <a:lstStyle/>
        <a:p>
          <a:endParaRPr lang="ru-RU"/>
        </a:p>
      </dgm:t>
    </dgm:pt>
    <dgm:pt modelId="{51C12674-4658-4AE7-9D2B-A29D94A2714E}" type="parTrans" cxnId="{75E81CA6-CEC9-43D5-9331-8C309B077D71}">
      <dgm:prSet/>
      <dgm:spPr/>
      <dgm:t>
        <a:bodyPr/>
        <a:lstStyle/>
        <a:p>
          <a:endParaRPr lang="ru-RU"/>
        </a:p>
      </dgm:t>
    </dgm:pt>
    <dgm:pt modelId="{66D7FC8A-0269-4FC5-9AB6-46B36C6E05C4}" type="pres">
      <dgm:prSet presAssocID="{B2369113-9576-47DE-9F73-A93785D6516E}" presName="Name0" presStyleCnt="0">
        <dgm:presLayoutVars>
          <dgm:chMax val="7"/>
          <dgm:chPref val="7"/>
          <dgm:dir/>
        </dgm:presLayoutVars>
      </dgm:prSet>
      <dgm:spPr/>
    </dgm:pt>
    <dgm:pt modelId="{CDDB82B0-D272-4C83-A261-ADFF9FC3766A}" type="pres">
      <dgm:prSet presAssocID="{B2369113-9576-47DE-9F73-A93785D6516E}" presName="Name1" presStyleCnt="0"/>
      <dgm:spPr/>
    </dgm:pt>
    <dgm:pt modelId="{47B87C31-AC71-47EB-8EC3-3898CB1E3E5B}" type="pres">
      <dgm:prSet presAssocID="{B2369113-9576-47DE-9F73-A93785D6516E}" presName="cycle" presStyleCnt="0"/>
      <dgm:spPr/>
    </dgm:pt>
    <dgm:pt modelId="{B313FD13-BA72-4AE4-9696-F3BFAB0411F5}" type="pres">
      <dgm:prSet presAssocID="{B2369113-9576-47DE-9F73-A93785D6516E}" presName="srcNode" presStyleLbl="node1" presStyleIdx="0" presStyleCnt="4"/>
      <dgm:spPr/>
    </dgm:pt>
    <dgm:pt modelId="{7E76E223-8635-4F84-86D2-9C3036C6B03D}" type="pres">
      <dgm:prSet presAssocID="{B2369113-9576-47DE-9F73-A93785D6516E}" presName="conn" presStyleLbl="parChTrans1D2" presStyleIdx="0" presStyleCnt="1"/>
      <dgm:spPr/>
    </dgm:pt>
    <dgm:pt modelId="{47A82254-E155-439A-8D81-CC7C0046F94E}" type="pres">
      <dgm:prSet presAssocID="{B2369113-9576-47DE-9F73-A93785D6516E}" presName="extraNode" presStyleLbl="node1" presStyleIdx="0" presStyleCnt="4"/>
      <dgm:spPr/>
    </dgm:pt>
    <dgm:pt modelId="{8BA9E090-89D9-458B-9E70-D147FC0B383B}" type="pres">
      <dgm:prSet presAssocID="{B2369113-9576-47DE-9F73-A93785D6516E}" presName="dstNode" presStyleLbl="node1" presStyleIdx="0" presStyleCnt="4"/>
      <dgm:spPr/>
    </dgm:pt>
    <dgm:pt modelId="{440FD527-0FA0-4E87-968C-11E0486B3507}" type="pres">
      <dgm:prSet presAssocID="{17949190-54E9-47FC-8AEC-980C6993656F}" presName="text_1" presStyleLbl="node1" presStyleIdx="0" presStyleCnt="4" custScaleX="93542" custLinFactY="54567" custLinFactNeighborX="10402" custLinFactNeighborY="100000">
        <dgm:presLayoutVars>
          <dgm:bulletEnabled val="1"/>
        </dgm:presLayoutVars>
      </dgm:prSet>
      <dgm:spPr/>
    </dgm:pt>
    <dgm:pt modelId="{F48AD460-FCF8-4771-B936-76BC6C35F645}" type="pres">
      <dgm:prSet presAssocID="{17949190-54E9-47FC-8AEC-980C6993656F}" presName="accent_1" presStyleCnt="0"/>
      <dgm:spPr/>
    </dgm:pt>
    <dgm:pt modelId="{B3BEF0CE-ECD2-4048-A825-BF96AF7580FF}" type="pres">
      <dgm:prSet presAssocID="{17949190-54E9-47FC-8AEC-980C6993656F}" presName="accentRepeatNode" presStyleLbl="solidFgAcc1" presStyleIdx="0" presStyleCnt="4" custScaleX="72934" custScaleY="72068"/>
      <dgm:spPr/>
    </dgm:pt>
    <dgm:pt modelId="{93827A4D-BD00-42D9-A22A-9282D31B2858}" type="pres">
      <dgm:prSet presAssocID="{F8F159FB-EA35-4834-A53C-02541812204F}" presName="text_2" presStyleLbl="node1" presStyleIdx="1" presStyleCnt="4" custLinFactY="61362" custLinFactNeighborX="3800" custLinFactNeighborY="100000">
        <dgm:presLayoutVars>
          <dgm:bulletEnabled val="1"/>
        </dgm:presLayoutVars>
      </dgm:prSet>
      <dgm:spPr/>
    </dgm:pt>
    <dgm:pt modelId="{1C05F081-09D5-4814-B824-60B44A006BA3}" type="pres">
      <dgm:prSet presAssocID="{F8F159FB-EA35-4834-A53C-02541812204F}" presName="accent_2" presStyleCnt="0"/>
      <dgm:spPr/>
    </dgm:pt>
    <dgm:pt modelId="{A380D969-5186-4A99-ADDF-F8D420CC18EE}" type="pres">
      <dgm:prSet presAssocID="{F8F159FB-EA35-4834-A53C-02541812204F}" presName="accentRepeatNode" presStyleLbl="solidFgAcc1" presStyleIdx="1" presStyleCnt="4" custScaleX="74680" custScaleY="64939"/>
      <dgm:spPr/>
    </dgm:pt>
    <dgm:pt modelId="{85DB7BD9-08B0-4A91-9365-8E13F5EF9401}" type="pres">
      <dgm:prSet presAssocID="{8B58FB1C-6BE0-4B2E-86C1-3CF1C0849DDE}" presName="text_3" presStyleLbl="node1" presStyleIdx="2" presStyleCnt="4" custScaleX="107000" custLinFactY="61362" custLinFactNeighborX="-1809" custLinFactNeighborY="100000">
        <dgm:presLayoutVars>
          <dgm:bulletEnabled val="1"/>
        </dgm:presLayoutVars>
      </dgm:prSet>
      <dgm:spPr/>
    </dgm:pt>
    <dgm:pt modelId="{8B144A7A-DF75-4222-961D-DA817613F965}" type="pres">
      <dgm:prSet presAssocID="{8B58FB1C-6BE0-4B2E-86C1-3CF1C0849DDE}" presName="accent_3" presStyleCnt="0"/>
      <dgm:spPr/>
    </dgm:pt>
    <dgm:pt modelId="{60BACDD1-F89B-4D7F-B701-AE8805F17D4F}" type="pres">
      <dgm:prSet presAssocID="{8B58FB1C-6BE0-4B2E-86C1-3CF1C0849DDE}" presName="accentRepeatNode" presStyleLbl="solidFgAcc1" presStyleIdx="2" presStyleCnt="4" custScaleX="62770" custScaleY="57810"/>
      <dgm:spPr/>
    </dgm:pt>
    <dgm:pt modelId="{2470173D-9F38-4364-8DEB-AF3B6799794F}" type="pres">
      <dgm:prSet presAssocID="{A0FF4E99-AF16-4D4F-98B2-63BAB424D134}" presName="text_4" presStyleLbl="node1" presStyleIdx="3" presStyleCnt="4" custScaleX="94850" custLinFactY="-200000" custLinFactNeighborX="4898" custLinFactNeighborY="-259287">
        <dgm:presLayoutVars>
          <dgm:bulletEnabled val="1"/>
        </dgm:presLayoutVars>
      </dgm:prSet>
      <dgm:spPr/>
    </dgm:pt>
    <dgm:pt modelId="{3345C1A9-6DBA-4CD6-9075-E6159479242C}" type="pres">
      <dgm:prSet presAssocID="{A0FF4E99-AF16-4D4F-98B2-63BAB424D134}" presName="accent_4" presStyleCnt="0"/>
      <dgm:spPr/>
    </dgm:pt>
    <dgm:pt modelId="{2388B8E2-2DD7-45CD-B21E-6234CD074F76}" type="pres">
      <dgm:prSet presAssocID="{A0FF4E99-AF16-4D4F-98B2-63BAB424D134}" presName="accentRepeatNode" presStyleLbl="solidFgAcc1" presStyleIdx="3" presStyleCnt="4" custScaleX="51400" custScaleY="50681"/>
      <dgm:spPr/>
    </dgm:pt>
  </dgm:ptLst>
  <dgm:cxnLst>
    <dgm:cxn modelId="{49311616-0AF6-4B70-8075-3FC66F896F47}" type="presOf" srcId="{8B58FB1C-6BE0-4B2E-86C1-3CF1C0849DDE}" destId="{85DB7BD9-08B0-4A91-9365-8E13F5EF9401}" srcOrd="0" destOrd="0" presId="urn:microsoft.com/office/officeart/2008/layout/VerticalCurvedList"/>
    <dgm:cxn modelId="{AF46341D-D5CC-4188-B3D5-1E646F9DD097}" srcId="{B2369113-9576-47DE-9F73-A93785D6516E}" destId="{8B58FB1C-6BE0-4B2E-86C1-3CF1C0849DDE}" srcOrd="2" destOrd="0" parTransId="{16E1254E-CB65-42E5-8F6F-1119C87A71D4}" sibTransId="{9FBDC985-625D-4198-8BB9-E2B65F1892E1}"/>
    <dgm:cxn modelId="{EB24DC1D-B472-4917-8ABA-02BE02EE0AD0}" type="presOf" srcId="{F8F159FB-EA35-4834-A53C-02541812204F}" destId="{93827A4D-BD00-42D9-A22A-9282D31B2858}" srcOrd="0" destOrd="0" presId="urn:microsoft.com/office/officeart/2008/layout/VerticalCurvedList"/>
    <dgm:cxn modelId="{F9767731-130A-46EA-B890-8A4AB47B392A}" type="presOf" srcId="{A0FF4E99-AF16-4D4F-98B2-63BAB424D134}" destId="{2470173D-9F38-4364-8DEB-AF3B6799794F}" srcOrd="0" destOrd="0" presId="urn:microsoft.com/office/officeart/2008/layout/VerticalCurvedList"/>
    <dgm:cxn modelId="{CD24EC3B-3C92-4F3B-85B7-3E9DE2FF27C3}" type="presOf" srcId="{C6961EFE-C216-4C17-A439-AD7BF751EFBF}" destId="{7E76E223-8635-4F84-86D2-9C3036C6B03D}" srcOrd="0" destOrd="0" presId="urn:microsoft.com/office/officeart/2008/layout/VerticalCurvedList"/>
    <dgm:cxn modelId="{7575DF47-EA66-47BF-827F-01A9833D4BDC}" type="presOf" srcId="{B2369113-9576-47DE-9F73-A93785D6516E}" destId="{66D7FC8A-0269-4FC5-9AB6-46B36C6E05C4}" srcOrd="0" destOrd="0" presId="urn:microsoft.com/office/officeart/2008/layout/VerticalCurvedList"/>
    <dgm:cxn modelId="{13422178-4D9F-4321-AC22-1E945291BDA8}" type="presOf" srcId="{17949190-54E9-47FC-8AEC-980C6993656F}" destId="{440FD527-0FA0-4E87-968C-11E0486B3507}" srcOrd="0" destOrd="0" presId="urn:microsoft.com/office/officeart/2008/layout/VerticalCurvedList"/>
    <dgm:cxn modelId="{75E81CA6-CEC9-43D5-9331-8C309B077D71}" srcId="{B2369113-9576-47DE-9F73-A93785D6516E}" destId="{A0FF4E99-AF16-4D4F-98B2-63BAB424D134}" srcOrd="3" destOrd="0" parTransId="{51C12674-4658-4AE7-9D2B-A29D94A2714E}" sibTransId="{F7E9ABF3-28DA-41D9-826D-37705497B258}"/>
    <dgm:cxn modelId="{87C614DC-A908-4582-B158-2557DED2C240}" srcId="{B2369113-9576-47DE-9F73-A93785D6516E}" destId="{F8F159FB-EA35-4834-A53C-02541812204F}" srcOrd="1" destOrd="0" parTransId="{B07E72EF-CA94-4176-B633-08450890FADC}" sibTransId="{977B724F-3148-4C5A-ABFF-8364911A187A}"/>
    <dgm:cxn modelId="{819744F3-7B13-49F0-8D52-51AD6F3458C2}" srcId="{B2369113-9576-47DE-9F73-A93785D6516E}" destId="{17949190-54E9-47FC-8AEC-980C6993656F}" srcOrd="0" destOrd="0" parTransId="{D155879A-E3F3-4F78-98AF-74E4588ABE96}" sibTransId="{C6961EFE-C216-4C17-A439-AD7BF751EFBF}"/>
    <dgm:cxn modelId="{51DF3B36-D486-404D-A8F9-AA3917ED8EBF}" type="presParOf" srcId="{66D7FC8A-0269-4FC5-9AB6-46B36C6E05C4}" destId="{CDDB82B0-D272-4C83-A261-ADFF9FC3766A}" srcOrd="0" destOrd="0" presId="urn:microsoft.com/office/officeart/2008/layout/VerticalCurvedList"/>
    <dgm:cxn modelId="{192A777F-56FB-465A-BDCA-11493824105D}" type="presParOf" srcId="{CDDB82B0-D272-4C83-A261-ADFF9FC3766A}" destId="{47B87C31-AC71-47EB-8EC3-3898CB1E3E5B}" srcOrd="0" destOrd="0" presId="urn:microsoft.com/office/officeart/2008/layout/VerticalCurvedList"/>
    <dgm:cxn modelId="{2F00085B-46BA-44B6-A5B9-8CB97D773254}" type="presParOf" srcId="{47B87C31-AC71-47EB-8EC3-3898CB1E3E5B}" destId="{B313FD13-BA72-4AE4-9696-F3BFAB0411F5}" srcOrd="0" destOrd="0" presId="urn:microsoft.com/office/officeart/2008/layout/VerticalCurvedList"/>
    <dgm:cxn modelId="{4FD69798-A1AE-4B87-AB21-500F3A183448}" type="presParOf" srcId="{47B87C31-AC71-47EB-8EC3-3898CB1E3E5B}" destId="{7E76E223-8635-4F84-86D2-9C3036C6B03D}" srcOrd="1" destOrd="0" presId="urn:microsoft.com/office/officeart/2008/layout/VerticalCurvedList"/>
    <dgm:cxn modelId="{72F25C67-250C-49A0-B6D3-988C674136ED}" type="presParOf" srcId="{47B87C31-AC71-47EB-8EC3-3898CB1E3E5B}" destId="{47A82254-E155-439A-8D81-CC7C0046F94E}" srcOrd="2" destOrd="0" presId="urn:microsoft.com/office/officeart/2008/layout/VerticalCurvedList"/>
    <dgm:cxn modelId="{66D67E4A-E7F7-4767-8AA2-9BE9398418BD}" type="presParOf" srcId="{47B87C31-AC71-47EB-8EC3-3898CB1E3E5B}" destId="{8BA9E090-89D9-458B-9E70-D147FC0B383B}" srcOrd="3" destOrd="0" presId="urn:microsoft.com/office/officeart/2008/layout/VerticalCurvedList"/>
    <dgm:cxn modelId="{04110D5B-1E7C-467B-ACCC-6BEB54349AC9}" type="presParOf" srcId="{CDDB82B0-D272-4C83-A261-ADFF9FC3766A}" destId="{440FD527-0FA0-4E87-968C-11E0486B3507}" srcOrd="1" destOrd="0" presId="urn:microsoft.com/office/officeart/2008/layout/VerticalCurvedList"/>
    <dgm:cxn modelId="{90A86AC4-FA10-4E26-BE70-EABEC03D821F}" type="presParOf" srcId="{CDDB82B0-D272-4C83-A261-ADFF9FC3766A}" destId="{F48AD460-FCF8-4771-B936-76BC6C35F645}" srcOrd="2" destOrd="0" presId="urn:microsoft.com/office/officeart/2008/layout/VerticalCurvedList"/>
    <dgm:cxn modelId="{8A252042-8193-4C9E-98B2-39A28DFB1987}" type="presParOf" srcId="{F48AD460-FCF8-4771-B936-76BC6C35F645}" destId="{B3BEF0CE-ECD2-4048-A825-BF96AF7580FF}" srcOrd="0" destOrd="0" presId="urn:microsoft.com/office/officeart/2008/layout/VerticalCurvedList"/>
    <dgm:cxn modelId="{28430527-A377-46F2-AB00-A76B4308127B}" type="presParOf" srcId="{CDDB82B0-D272-4C83-A261-ADFF9FC3766A}" destId="{93827A4D-BD00-42D9-A22A-9282D31B2858}" srcOrd="3" destOrd="0" presId="urn:microsoft.com/office/officeart/2008/layout/VerticalCurvedList"/>
    <dgm:cxn modelId="{0F3DE7A9-405D-4C0B-9F2A-21D5B5D4FD2F}" type="presParOf" srcId="{CDDB82B0-D272-4C83-A261-ADFF9FC3766A}" destId="{1C05F081-09D5-4814-B824-60B44A006BA3}" srcOrd="4" destOrd="0" presId="urn:microsoft.com/office/officeart/2008/layout/VerticalCurvedList"/>
    <dgm:cxn modelId="{B59F2C58-9B31-4F9F-8707-97522B8B3214}" type="presParOf" srcId="{1C05F081-09D5-4814-B824-60B44A006BA3}" destId="{A380D969-5186-4A99-ADDF-F8D420CC18EE}" srcOrd="0" destOrd="0" presId="urn:microsoft.com/office/officeart/2008/layout/VerticalCurvedList"/>
    <dgm:cxn modelId="{27AC7328-286B-4C13-BD0F-62B7BF67DCB1}" type="presParOf" srcId="{CDDB82B0-D272-4C83-A261-ADFF9FC3766A}" destId="{85DB7BD9-08B0-4A91-9365-8E13F5EF9401}" srcOrd="5" destOrd="0" presId="urn:microsoft.com/office/officeart/2008/layout/VerticalCurvedList"/>
    <dgm:cxn modelId="{BE68C485-72E9-40C5-9F95-4588961269AF}" type="presParOf" srcId="{CDDB82B0-D272-4C83-A261-ADFF9FC3766A}" destId="{8B144A7A-DF75-4222-961D-DA817613F965}" srcOrd="6" destOrd="0" presId="urn:microsoft.com/office/officeart/2008/layout/VerticalCurvedList"/>
    <dgm:cxn modelId="{26C02436-13E4-4E64-B1F1-67E8AFD1AA9C}" type="presParOf" srcId="{8B144A7A-DF75-4222-961D-DA817613F965}" destId="{60BACDD1-F89B-4D7F-B701-AE8805F17D4F}" srcOrd="0" destOrd="0" presId="urn:microsoft.com/office/officeart/2008/layout/VerticalCurvedList"/>
    <dgm:cxn modelId="{A54BFB37-EC2D-4161-8FF6-D68B7BE786DA}" type="presParOf" srcId="{CDDB82B0-D272-4C83-A261-ADFF9FC3766A}" destId="{2470173D-9F38-4364-8DEB-AF3B6799794F}" srcOrd="7" destOrd="0" presId="urn:microsoft.com/office/officeart/2008/layout/VerticalCurvedList"/>
    <dgm:cxn modelId="{1518AE12-283E-4128-A7EB-A762FC85E7C5}" type="presParOf" srcId="{CDDB82B0-D272-4C83-A261-ADFF9FC3766A}" destId="{3345C1A9-6DBA-4CD6-9075-E6159479242C}" srcOrd="8" destOrd="0" presId="urn:microsoft.com/office/officeart/2008/layout/VerticalCurvedList"/>
    <dgm:cxn modelId="{43207D22-A86E-49A4-9DD9-73C3318AE6D8}" type="presParOf" srcId="{3345C1A9-6DBA-4CD6-9075-E6159479242C}" destId="{2388B8E2-2DD7-45CD-B21E-6234CD074F7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085E65-B89A-4E32-8ED4-4F9323BF79C2}" type="doc">
      <dgm:prSet loTypeId="urn:microsoft.com/office/officeart/2005/8/layout/default#1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4584AADE-45EE-40CB-8EB7-4710385229FD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общеобразовательных организаций, реализующих  основные общеобразовательные программы начального общего образования - </a:t>
          </a: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58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81BEA2-D973-4D27-9C2B-8C55C2D1047A}" type="parTrans" cxnId="{360C5099-2E7D-4AE0-A164-8C2EA75A1BD4}">
      <dgm:prSet/>
      <dgm:spPr/>
      <dgm:t>
        <a:bodyPr/>
        <a:lstStyle/>
        <a:p>
          <a:endParaRPr lang="ru-RU"/>
        </a:p>
      </dgm:t>
    </dgm:pt>
    <dgm:pt modelId="{7F0E2917-6460-4A05-9C7F-CF8954CEE140}" type="sibTrans" cxnId="{360C5099-2E7D-4AE0-A164-8C2EA75A1BD4}">
      <dgm:prSet/>
      <dgm:spPr/>
      <dgm:t>
        <a:bodyPr/>
        <a:lstStyle/>
        <a:p>
          <a:endParaRPr lang="ru-RU"/>
        </a:p>
      </dgm:t>
    </dgm:pt>
    <dgm:pt modelId="{4B5835C1-3135-4DC1-A2D8-832DB3E87A08}" type="pres">
      <dgm:prSet presAssocID="{E6085E65-B89A-4E32-8ED4-4F9323BF79C2}" presName="diagram" presStyleCnt="0">
        <dgm:presLayoutVars>
          <dgm:dir/>
          <dgm:resizeHandles val="exact"/>
        </dgm:presLayoutVars>
      </dgm:prSet>
      <dgm:spPr/>
    </dgm:pt>
    <dgm:pt modelId="{6BCA354E-9046-42A2-B7B8-49E61D124DB9}" type="pres">
      <dgm:prSet presAssocID="{4584AADE-45EE-40CB-8EB7-4710385229FD}" presName="node" presStyleLbl="node1" presStyleIdx="0" presStyleCnt="1" custScaleX="148910" custLinFactX="84329" custLinFactNeighborX="100000" custLinFactNeighborY="48482">
        <dgm:presLayoutVars>
          <dgm:bulletEnabled val="1"/>
        </dgm:presLayoutVars>
      </dgm:prSet>
      <dgm:spPr/>
    </dgm:pt>
  </dgm:ptLst>
  <dgm:cxnLst>
    <dgm:cxn modelId="{BD824100-817C-43D1-B6B8-2849D5FC95E5}" type="presOf" srcId="{E6085E65-B89A-4E32-8ED4-4F9323BF79C2}" destId="{4B5835C1-3135-4DC1-A2D8-832DB3E87A08}" srcOrd="0" destOrd="0" presId="urn:microsoft.com/office/officeart/2005/8/layout/default#1"/>
    <dgm:cxn modelId="{ABD4C86D-4008-41CE-8A63-6CA43D1A1972}" type="presOf" srcId="{4584AADE-45EE-40CB-8EB7-4710385229FD}" destId="{6BCA354E-9046-42A2-B7B8-49E61D124DB9}" srcOrd="0" destOrd="0" presId="urn:microsoft.com/office/officeart/2005/8/layout/default#1"/>
    <dgm:cxn modelId="{360C5099-2E7D-4AE0-A164-8C2EA75A1BD4}" srcId="{E6085E65-B89A-4E32-8ED4-4F9323BF79C2}" destId="{4584AADE-45EE-40CB-8EB7-4710385229FD}" srcOrd="0" destOrd="0" parTransId="{9E81BEA2-D973-4D27-9C2B-8C55C2D1047A}" sibTransId="{7F0E2917-6460-4A05-9C7F-CF8954CEE140}"/>
    <dgm:cxn modelId="{85B74A7B-A77B-4048-9079-D51FFC6AF665}" type="presParOf" srcId="{4B5835C1-3135-4DC1-A2D8-832DB3E87A08}" destId="{6BCA354E-9046-42A2-B7B8-49E61D124DB9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8FAD28-5518-41ED-9851-141298FE73C5}" type="doc">
      <dgm:prSet loTypeId="urn:microsoft.com/office/officeart/2005/8/layout/process1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CA76105-CC79-494D-983B-8F3AA755B9E7}">
      <dgm:prSet phldrT="[Текст]" custT="1"/>
      <dgm:spPr/>
      <dgm:t>
        <a:bodyPr anchor="ctr"/>
        <a:lstStyle/>
        <a:p>
          <a:pPr algn="ctr"/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Усилить контроль:-</a:t>
          </a:r>
        </a:p>
        <a:p>
          <a:pPr algn="just"/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-за организацией индивидуальной работы с педагогическими кадрами, не имеющими квалификационных категорий;</a:t>
          </a:r>
        </a:p>
        <a:p>
          <a:pPr algn="just"/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-за организацией аттестации педагогов в соответствии с планом-графиком прохождения аттестации педагогических и руководящих работников </a:t>
          </a:r>
        </a:p>
      </dgm:t>
    </dgm:pt>
    <dgm:pt modelId="{35C9516A-8BB1-4DA6-B73C-B46D579E0CA6}" type="parTrans" cxnId="{25449693-5FBC-44D5-BD76-7C9E16289EAE}">
      <dgm:prSet/>
      <dgm:spPr/>
      <dgm:t>
        <a:bodyPr/>
        <a:lstStyle/>
        <a:p>
          <a:endParaRPr lang="ru-RU"/>
        </a:p>
      </dgm:t>
    </dgm:pt>
    <dgm:pt modelId="{61FF725A-B131-47BD-9DDB-2E70F7676631}" type="sibTrans" cxnId="{25449693-5FBC-44D5-BD76-7C9E16289EAE}">
      <dgm:prSet/>
      <dgm:spPr/>
      <dgm:t>
        <a:bodyPr/>
        <a:lstStyle/>
        <a:p>
          <a:endParaRPr lang="ru-RU"/>
        </a:p>
      </dgm:t>
    </dgm:pt>
    <dgm:pt modelId="{8F4A9D01-A9DD-4D67-8406-44465E548057}">
      <dgm:prSet phldrT="[Текст]" custT="1"/>
      <dgm:spPr/>
      <dgm:t>
        <a:bodyPr anchor="ctr"/>
        <a:lstStyle/>
        <a:p>
          <a:pPr algn="ctr"/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Результаты:</a:t>
          </a:r>
        </a:p>
        <a:p>
          <a:pPr algn="l"/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аттестация на присвоение первой и высшей квалификационных категорий 11 педагогических работников в сентябре – октябре 2023 года;</a:t>
          </a:r>
        </a:p>
        <a:p>
          <a:pPr algn="l"/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- минимизация рисков перехода данных ОО ниже порогового значения</a:t>
          </a:r>
          <a:endParaRPr lang="ru-RU" sz="14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ED04A3-4772-48B5-AF96-9F684EFF248E}" type="parTrans" cxnId="{5DDB89F2-A147-4EDE-9CE6-B8F7D7FCC716}">
      <dgm:prSet/>
      <dgm:spPr/>
      <dgm:t>
        <a:bodyPr/>
        <a:lstStyle/>
        <a:p>
          <a:endParaRPr lang="ru-RU"/>
        </a:p>
      </dgm:t>
    </dgm:pt>
    <dgm:pt modelId="{91499B65-AE39-44EC-ABB5-1FF0C58C01D7}" type="sibTrans" cxnId="{5DDB89F2-A147-4EDE-9CE6-B8F7D7FCC716}">
      <dgm:prSet/>
      <dgm:spPr/>
      <dgm:t>
        <a:bodyPr/>
        <a:lstStyle/>
        <a:p>
          <a:endParaRPr lang="ru-RU"/>
        </a:p>
      </dgm:t>
    </dgm:pt>
    <dgm:pt modelId="{63EDCC7A-85FC-462A-88A9-8E662360EA04}">
      <dgm:prSet phldrT="[Текст]" custT="1"/>
      <dgm:spPr/>
      <dgm:t>
        <a:bodyPr anchor="ctr"/>
        <a:lstStyle/>
        <a:p>
          <a:pPr algn="l"/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D027DF-D369-417A-9DC1-99C70D3C9936}" type="parTrans" cxnId="{268FB44F-E099-45E8-807D-9A0812C0D0D0}">
      <dgm:prSet/>
      <dgm:spPr/>
      <dgm:t>
        <a:bodyPr/>
        <a:lstStyle/>
        <a:p>
          <a:endParaRPr lang="ru-RU"/>
        </a:p>
      </dgm:t>
    </dgm:pt>
    <dgm:pt modelId="{D17CB6C8-6DA9-4B90-9D65-1F52764E4845}" type="sibTrans" cxnId="{268FB44F-E099-45E8-807D-9A0812C0D0D0}">
      <dgm:prSet/>
      <dgm:spPr/>
      <dgm:t>
        <a:bodyPr/>
        <a:lstStyle/>
        <a:p>
          <a:endParaRPr lang="ru-RU"/>
        </a:p>
      </dgm:t>
    </dgm:pt>
    <dgm:pt modelId="{E9947225-64A0-4288-9430-A748221C24ED}">
      <dgm:prSet phldrT="[Текст]" custT="1"/>
      <dgm:spPr/>
      <dgm:t>
        <a:bodyPr anchor="ctr"/>
        <a:lstStyle/>
        <a:p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Образовательные организации, в которых показатель АП 3 имеет значение 20% (нижняя граница) </a:t>
          </a:r>
        </a:p>
      </dgm:t>
    </dgm:pt>
    <dgm:pt modelId="{B6FA003E-0653-4403-89BA-A76448E79342}" type="parTrans" cxnId="{9E053C1B-0EF7-4DEA-A441-D1D2A6F9D41E}">
      <dgm:prSet/>
      <dgm:spPr/>
      <dgm:t>
        <a:bodyPr/>
        <a:lstStyle/>
        <a:p>
          <a:endParaRPr lang="ru-RU"/>
        </a:p>
      </dgm:t>
    </dgm:pt>
    <dgm:pt modelId="{CB02FD3D-EDB3-45EB-BBD1-8647BED894B3}" type="sibTrans" cxnId="{9E053C1B-0EF7-4DEA-A441-D1D2A6F9D41E}">
      <dgm:prSet/>
      <dgm:spPr/>
      <dgm:t>
        <a:bodyPr/>
        <a:lstStyle/>
        <a:p>
          <a:endParaRPr lang="ru-RU"/>
        </a:p>
      </dgm:t>
    </dgm:pt>
    <dgm:pt modelId="{8B085583-9D8A-4F97-B541-B99999F29BA2}">
      <dgm:prSet phldrT="[Текст]" custT="1"/>
      <dgm:spPr/>
      <dgm:t>
        <a:bodyPr anchor="ctr"/>
        <a:lstStyle/>
        <a:p>
          <a:r>
            <a:rPr lang="ru-RU" sz="1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ООШ № 18 г. Сызрани                </a:t>
          </a:r>
        </a:p>
      </dgm:t>
    </dgm:pt>
    <dgm:pt modelId="{C7FF16E3-70F3-488A-A33A-20DC537895A4}" type="parTrans" cxnId="{63E767A7-43A2-42B1-8313-96BC61CF351A}">
      <dgm:prSet/>
      <dgm:spPr/>
      <dgm:t>
        <a:bodyPr/>
        <a:lstStyle/>
        <a:p>
          <a:endParaRPr lang="ru-RU"/>
        </a:p>
      </dgm:t>
    </dgm:pt>
    <dgm:pt modelId="{EBD12834-BBFB-41FD-9CE7-9DEB7BB9B67A}" type="sibTrans" cxnId="{63E767A7-43A2-42B1-8313-96BC61CF351A}">
      <dgm:prSet/>
      <dgm:spPr/>
      <dgm:t>
        <a:bodyPr/>
        <a:lstStyle/>
        <a:p>
          <a:endParaRPr lang="ru-RU"/>
        </a:p>
      </dgm:t>
    </dgm:pt>
    <dgm:pt modelId="{137093F8-11A3-4535-BFAE-06E75F57EE00}">
      <dgm:prSet phldrT="[Текст]" custT="1"/>
      <dgm:spPr/>
      <dgm:t>
        <a:bodyPr anchor="ctr"/>
        <a:lstStyle/>
        <a:p>
          <a:r>
            <a:rPr lang="ru-RU" sz="1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ООШ № 32 г. Сызрани                </a:t>
          </a:r>
        </a:p>
      </dgm:t>
    </dgm:pt>
    <dgm:pt modelId="{72994E2E-48CB-408B-AF0B-9CAD8DB6D7F7}" type="parTrans" cxnId="{8813776D-5EE9-459F-8B78-481596E26331}">
      <dgm:prSet/>
      <dgm:spPr/>
      <dgm:t>
        <a:bodyPr/>
        <a:lstStyle/>
        <a:p>
          <a:endParaRPr lang="ru-RU"/>
        </a:p>
      </dgm:t>
    </dgm:pt>
    <dgm:pt modelId="{6F122B46-534F-455E-9EDD-88FE82239608}" type="sibTrans" cxnId="{8813776D-5EE9-459F-8B78-481596E26331}">
      <dgm:prSet/>
      <dgm:spPr/>
      <dgm:t>
        <a:bodyPr/>
        <a:lstStyle/>
        <a:p>
          <a:endParaRPr lang="ru-RU"/>
        </a:p>
      </dgm:t>
    </dgm:pt>
    <dgm:pt modelId="{447342DE-FF08-4154-AC6E-A601BEF0EB72}">
      <dgm:prSet phldrT="[Текст]" custT="1"/>
      <dgm:spPr/>
      <dgm:t>
        <a:bodyPr anchor="ctr"/>
        <a:lstStyle/>
        <a:p>
          <a:r>
            <a:rPr lang="ru-RU" sz="1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ООШ № 2 г. Октябрьска                         </a:t>
          </a:r>
        </a:p>
      </dgm:t>
    </dgm:pt>
    <dgm:pt modelId="{D13340E1-A3F4-436E-A0B5-7B15FB282D5A}" type="parTrans" cxnId="{2803C257-5892-4A7B-B515-59C25D567C5A}">
      <dgm:prSet/>
      <dgm:spPr/>
      <dgm:t>
        <a:bodyPr/>
        <a:lstStyle/>
        <a:p>
          <a:endParaRPr lang="ru-RU"/>
        </a:p>
      </dgm:t>
    </dgm:pt>
    <dgm:pt modelId="{2641DB54-293F-486C-84A0-04122550FAC5}" type="sibTrans" cxnId="{2803C257-5892-4A7B-B515-59C25D567C5A}">
      <dgm:prSet/>
      <dgm:spPr/>
      <dgm:t>
        <a:bodyPr/>
        <a:lstStyle/>
        <a:p>
          <a:endParaRPr lang="ru-RU"/>
        </a:p>
      </dgm:t>
    </dgm:pt>
    <dgm:pt modelId="{1CA43366-E174-4112-B366-FCD1A47A278C}">
      <dgm:prSet phldrT="[Текст]" custT="1"/>
      <dgm:spPr/>
      <dgm:t>
        <a:bodyPr anchor="ctr"/>
        <a:lstStyle/>
        <a:p>
          <a:r>
            <a:rPr lang="ru-RU" sz="1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ООШ с. </a:t>
          </a:r>
          <a:r>
            <a:rPr lang="ru-RU" sz="13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Жемковка</a:t>
          </a:r>
          <a:r>
            <a:rPr lang="ru-RU" sz="1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                  </a:t>
          </a:r>
        </a:p>
      </dgm:t>
    </dgm:pt>
    <dgm:pt modelId="{5C3184DE-8354-4CC3-80EB-39AC02F76ADC}" type="parTrans" cxnId="{B3A149D8-80BA-4A33-86BB-C36F2B684BEB}">
      <dgm:prSet/>
      <dgm:spPr/>
      <dgm:t>
        <a:bodyPr/>
        <a:lstStyle/>
        <a:p>
          <a:endParaRPr lang="ru-RU"/>
        </a:p>
      </dgm:t>
    </dgm:pt>
    <dgm:pt modelId="{F6A35C12-FF5F-46F4-B2C1-82C8E6DF2102}" type="sibTrans" cxnId="{B3A149D8-80BA-4A33-86BB-C36F2B684BEB}">
      <dgm:prSet/>
      <dgm:spPr/>
      <dgm:t>
        <a:bodyPr/>
        <a:lstStyle/>
        <a:p>
          <a:endParaRPr lang="ru-RU"/>
        </a:p>
      </dgm:t>
    </dgm:pt>
    <dgm:pt modelId="{F8CB301D-8B0C-4DE2-967F-E1856316DD01}">
      <dgm:prSet phldrT="[Текст]" custT="1"/>
      <dgm:spPr/>
      <dgm:t>
        <a:bodyPr anchor="ctr"/>
        <a:lstStyle/>
        <a:p>
          <a:r>
            <a:rPr lang="ru-RU" sz="1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СОШ с. Усинское </a:t>
          </a:r>
        </a:p>
      </dgm:t>
    </dgm:pt>
    <dgm:pt modelId="{95007D32-306D-4693-914C-B4C3A11249A4}" type="parTrans" cxnId="{7430164F-9DF6-4780-AEDF-756BCBB5A7E1}">
      <dgm:prSet/>
      <dgm:spPr/>
      <dgm:t>
        <a:bodyPr/>
        <a:lstStyle/>
        <a:p>
          <a:endParaRPr lang="ru-RU"/>
        </a:p>
      </dgm:t>
    </dgm:pt>
    <dgm:pt modelId="{193F582D-AB47-4507-B31C-16D7D6DC38BC}" type="sibTrans" cxnId="{7430164F-9DF6-4780-AEDF-756BCBB5A7E1}">
      <dgm:prSet/>
      <dgm:spPr/>
      <dgm:t>
        <a:bodyPr/>
        <a:lstStyle/>
        <a:p>
          <a:endParaRPr lang="ru-RU"/>
        </a:p>
      </dgm:t>
    </dgm:pt>
    <dgm:pt modelId="{9D3934F3-5AE7-4882-B000-2B15FB2A7AD0}">
      <dgm:prSet phldrT="[Текст]" custT="1"/>
      <dgm:spPr/>
      <dgm:t>
        <a:bodyPr anchor="ctr"/>
        <a:lstStyle/>
        <a:p>
          <a:r>
            <a:rPr lang="ru-RU" sz="1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ООШ с. Кузькино </a:t>
          </a:r>
        </a:p>
      </dgm:t>
    </dgm:pt>
    <dgm:pt modelId="{4768270A-E748-449E-852D-2AB0C1D2B7AB}" type="parTrans" cxnId="{43567C48-C3F3-4525-8399-1A3D68B3CD64}">
      <dgm:prSet/>
      <dgm:spPr/>
      <dgm:t>
        <a:bodyPr/>
        <a:lstStyle/>
        <a:p>
          <a:endParaRPr lang="ru-RU"/>
        </a:p>
      </dgm:t>
    </dgm:pt>
    <dgm:pt modelId="{AFF13FF3-5DE6-4605-9A34-76611A22B335}" type="sibTrans" cxnId="{43567C48-C3F3-4525-8399-1A3D68B3CD64}">
      <dgm:prSet/>
      <dgm:spPr/>
      <dgm:t>
        <a:bodyPr/>
        <a:lstStyle/>
        <a:p>
          <a:endParaRPr lang="ru-RU"/>
        </a:p>
      </dgm:t>
    </dgm:pt>
    <dgm:pt modelId="{FCCE2760-0332-4729-8833-618A5DAF4B15}">
      <dgm:prSet phldrT="[Текст]" custT="1"/>
      <dgm:spPr/>
      <dgm:t>
        <a:bodyPr anchor="ctr"/>
        <a:lstStyle/>
        <a:p>
          <a:r>
            <a:rPr lang="ru-RU" sz="1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СОШ с. Усолье</a:t>
          </a:r>
          <a:endParaRPr lang="ru-RU" sz="1300" dirty="0"/>
        </a:p>
      </dgm:t>
    </dgm:pt>
    <dgm:pt modelId="{43D0CBCF-A2A4-4D6C-976D-032B73C7BBD9}" type="parTrans" cxnId="{F3C6D97A-2F06-4820-8FC0-41D7CDE5732E}">
      <dgm:prSet/>
      <dgm:spPr/>
      <dgm:t>
        <a:bodyPr/>
        <a:lstStyle/>
        <a:p>
          <a:endParaRPr lang="ru-RU"/>
        </a:p>
      </dgm:t>
    </dgm:pt>
    <dgm:pt modelId="{183E9AF3-E37C-4458-9FEB-EB9C0C072053}" type="sibTrans" cxnId="{F3C6D97A-2F06-4820-8FC0-41D7CDE5732E}">
      <dgm:prSet/>
      <dgm:spPr/>
      <dgm:t>
        <a:bodyPr/>
        <a:lstStyle/>
        <a:p>
          <a:endParaRPr lang="ru-RU"/>
        </a:p>
      </dgm:t>
    </dgm:pt>
    <dgm:pt modelId="{E620A87D-42CE-44AF-B9D9-37F30DE93DE4}" type="pres">
      <dgm:prSet presAssocID="{5C8FAD28-5518-41ED-9851-141298FE73C5}" presName="Name0" presStyleCnt="0">
        <dgm:presLayoutVars>
          <dgm:dir/>
          <dgm:resizeHandles val="exact"/>
        </dgm:presLayoutVars>
      </dgm:prSet>
      <dgm:spPr/>
    </dgm:pt>
    <dgm:pt modelId="{3E2C76F8-4164-4BAB-B654-9FA0DE81B3CA}" type="pres">
      <dgm:prSet presAssocID="{E9947225-64A0-4288-9430-A748221C24ED}" presName="node" presStyleLbl="node1" presStyleIdx="0" presStyleCnt="3">
        <dgm:presLayoutVars>
          <dgm:bulletEnabled val="1"/>
        </dgm:presLayoutVars>
      </dgm:prSet>
      <dgm:spPr/>
    </dgm:pt>
    <dgm:pt modelId="{C38639D3-66B1-43C6-AB6F-E8DBCEE3C028}" type="pres">
      <dgm:prSet presAssocID="{CB02FD3D-EDB3-45EB-BBD1-8647BED894B3}" presName="sibTrans" presStyleLbl="sibTrans2D1" presStyleIdx="0" presStyleCnt="2"/>
      <dgm:spPr/>
    </dgm:pt>
    <dgm:pt modelId="{4DB31DC5-A400-4063-ADB2-154A14EB804E}" type="pres">
      <dgm:prSet presAssocID="{CB02FD3D-EDB3-45EB-BBD1-8647BED894B3}" presName="connectorText" presStyleLbl="sibTrans2D1" presStyleIdx="0" presStyleCnt="2"/>
      <dgm:spPr/>
    </dgm:pt>
    <dgm:pt modelId="{B81E3351-DCF3-4878-8763-CC85DCAD6456}" type="pres">
      <dgm:prSet presAssocID="{8CA76105-CC79-494D-983B-8F3AA755B9E7}" presName="node" presStyleLbl="node1" presStyleIdx="1" presStyleCnt="3">
        <dgm:presLayoutVars>
          <dgm:bulletEnabled val="1"/>
        </dgm:presLayoutVars>
      </dgm:prSet>
      <dgm:spPr/>
    </dgm:pt>
    <dgm:pt modelId="{856100C2-8F2E-45B0-B2C9-D62DD3C27C19}" type="pres">
      <dgm:prSet presAssocID="{61FF725A-B131-47BD-9DDB-2E70F7676631}" presName="sibTrans" presStyleLbl="sibTrans2D1" presStyleIdx="1" presStyleCnt="2"/>
      <dgm:spPr/>
    </dgm:pt>
    <dgm:pt modelId="{122917B6-ED37-49D4-8C47-D7A8ADE13C86}" type="pres">
      <dgm:prSet presAssocID="{61FF725A-B131-47BD-9DDB-2E70F7676631}" presName="connectorText" presStyleLbl="sibTrans2D1" presStyleIdx="1" presStyleCnt="2"/>
      <dgm:spPr/>
    </dgm:pt>
    <dgm:pt modelId="{3E70C99F-4B51-486F-BC50-4E20307540E5}" type="pres">
      <dgm:prSet presAssocID="{8F4A9D01-A9DD-4D67-8406-44465E548057}" presName="node" presStyleLbl="node1" presStyleIdx="2" presStyleCnt="3">
        <dgm:presLayoutVars>
          <dgm:bulletEnabled val="1"/>
        </dgm:presLayoutVars>
      </dgm:prSet>
      <dgm:spPr/>
    </dgm:pt>
  </dgm:ptLst>
  <dgm:cxnLst>
    <dgm:cxn modelId="{9E053C1B-0EF7-4DEA-A441-D1D2A6F9D41E}" srcId="{5C8FAD28-5518-41ED-9851-141298FE73C5}" destId="{E9947225-64A0-4288-9430-A748221C24ED}" srcOrd="0" destOrd="0" parTransId="{B6FA003E-0653-4403-89BA-A76448E79342}" sibTransId="{CB02FD3D-EDB3-45EB-BBD1-8647BED894B3}"/>
    <dgm:cxn modelId="{1E5DE01F-73FF-4F5C-83B7-537B00F9F223}" type="presOf" srcId="{447342DE-FF08-4154-AC6E-A601BEF0EB72}" destId="{3E2C76F8-4164-4BAB-B654-9FA0DE81B3CA}" srcOrd="0" destOrd="3" presId="urn:microsoft.com/office/officeart/2005/8/layout/process1"/>
    <dgm:cxn modelId="{5C2C1E28-ADCA-4247-9102-3D236EB59EC3}" type="presOf" srcId="{5C8FAD28-5518-41ED-9851-141298FE73C5}" destId="{E620A87D-42CE-44AF-B9D9-37F30DE93DE4}" srcOrd="0" destOrd="0" presId="urn:microsoft.com/office/officeart/2005/8/layout/process1"/>
    <dgm:cxn modelId="{FE16D232-0AE0-43F2-A49C-B4A48D6AE49A}" type="presOf" srcId="{61FF725A-B131-47BD-9DDB-2E70F7676631}" destId="{122917B6-ED37-49D4-8C47-D7A8ADE13C86}" srcOrd="1" destOrd="0" presId="urn:microsoft.com/office/officeart/2005/8/layout/process1"/>
    <dgm:cxn modelId="{43567C48-C3F3-4525-8399-1A3D68B3CD64}" srcId="{E9947225-64A0-4288-9430-A748221C24ED}" destId="{9D3934F3-5AE7-4882-B000-2B15FB2A7AD0}" srcOrd="5" destOrd="0" parTransId="{4768270A-E748-449E-852D-2AB0C1D2B7AB}" sibTransId="{AFF13FF3-5DE6-4605-9A34-76611A22B335}"/>
    <dgm:cxn modelId="{006A0A4C-949D-46DC-BC3A-D1EEEA3E1331}" type="presOf" srcId="{E9947225-64A0-4288-9430-A748221C24ED}" destId="{3E2C76F8-4164-4BAB-B654-9FA0DE81B3CA}" srcOrd="0" destOrd="0" presId="urn:microsoft.com/office/officeart/2005/8/layout/process1"/>
    <dgm:cxn modelId="{7430164F-9DF6-4780-AEDF-756BCBB5A7E1}" srcId="{E9947225-64A0-4288-9430-A748221C24ED}" destId="{F8CB301D-8B0C-4DE2-967F-E1856316DD01}" srcOrd="4" destOrd="0" parTransId="{95007D32-306D-4693-914C-B4C3A11249A4}" sibTransId="{193F582D-AB47-4507-B31C-16D7D6DC38BC}"/>
    <dgm:cxn modelId="{268FB44F-E099-45E8-807D-9A0812C0D0D0}" srcId="{8F4A9D01-A9DD-4D67-8406-44465E548057}" destId="{63EDCC7A-85FC-462A-88A9-8E662360EA04}" srcOrd="0" destOrd="0" parTransId="{08D027DF-D369-417A-9DC1-99C70D3C9936}" sibTransId="{D17CB6C8-6DA9-4B90-9D65-1F52764E4845}"/>
    <dgm:cxn modelId="{41818851-D761-4DC3-91EC-CC46B170C077}" type="presOf" srcId="{1CA43366-E174-4112-B366-FCD1A47A278C}" destId="{3E2C76F8-4164-4BAB-B654-9FA0DE81B3CA}" srcOrd="0" destOrd="4" presId="urn:microsoft.com/office/officeart/2005/8/layout/process1"/>
    <dgm:cxn modelId="{456E8A52-DB5C-48E7-A830-D7A227DEC0C8}" type="presOf" srcId="{8F4A9D01-A9DD-4D67-8406-44465E548057}" destId="{3E70C99F-4B51-486F-BC50-4E20307540E5}" srcOrd="0" destOrd="0" presId="urn:microsoft.com/office/officeart/2005/8/layout/process1"/>
    <dgm:cxn modelId="{F6FEEB53-581F-438E-8772-440A58F6C995}" type="presOf" srcId="{CB02FD3D-EDB3-45EB-BBD1-8647BED894B3}" destId="{4DB31DC5-A400-4063-ADB2-154A14EB804E}" srcOrd="1" destOrd="0" presId="urn:microsoft.com/office/officeart/2005/8/layout/process1"/>
    <dgm:cxn modelId="{2803C257-5892-4A7B-B515-59C25D567C5A}" srcId="{E9947225-64A0-4288-9430-A748221C24ED}" destId="{447342DE-FF08-4154-AC6E-A601BEF0EB72}" srcOrd="2" destOrd="0" parTransId="{D13340E1-A3F4-436E-A0B5-7B15FB282D5A}" sibTransId="{2641DB54-293F-486C-84A0-04122550FAC5}"/>
    <dgm:cxn modelId="{EF82535A-36DC-42FC-9A05-013DB2D43E4C}" type="presOf" srcId="{63EDCC7A-85FC-462A-88A9-8E662360EA04}" destId="{3E70C99F-4B51-486F-BC50-4E20307540E5}" srcOrd="0" destOrd="1" presId="urn:microsoft.com/office/officeart/2005/8/layout/process1"/>
    <dgm:cxn modelId="{8813776D-5EE9-459F-8B78-481596E26331}" srcId="{E9947225-64A0-4288-9430-A748221C24ED}" destId="{137093F8-11A3-4535-BFAE-06E75F57EE00}" srcOrd="1" destOrd="0" parTransId="{72994E2E-48CB-408B-AF0B-9CAD8DB6D7F7}" sibTransId="{6F122B46-534F-455E-9EDD-88FE82239608}"/>
    <dgm:cxn modelId="{F3C6D97A-2F06-4820-8FC0-41D7CDE5732E}" srcId="{E9947225-64A0-4288-9430-A748221C24ED}" destId="{FCCE2760-0332-4729-8833-618A5DAF4B15}" srcOrd="6" destOrd="0" parTransId="{43D0CBCF-A2A4-4D6C-976D-032B73C7BBD9}" sibTransId="{183E9AF3-E37C-4458-9FEB-EB9C0C072053}"/>
    <dgm:cxn modelId="{9B49D190-7601-4C03-A996-B986E829D4A0}" type="presOf" srcId="{8B085583-9D8A-4F97-B541-B99999F29BA2}" destId="{3E2C76F8-4164-4BAB-B654-9FA0DE81B3CA}" srcOrd="0" destOrd="1" presId="urn:microsoft.com/office/officeart/2005/8/layout/process1"/>
    <dgm:cxn modelId="{25449693-5FBC-44D5-BD76-7C9E16289EAE}" srcId="{5C8FAD28-5518-41ED-9851-141298FE73C5}" destId="{8CA76105-CC79-494D-983B-8F3AA755B9E7}" srcOrd="1" destOrd="0" parTransId="{35C9516A-8BB1-4DA6-B73C-B46D579E0CA6}" sibTransId="{61FF725A-B131-47BD-9DDB-2E70F7676631}"/>
    <dgm:cxn modelId="{B24007A0-36E9-4E92-963F-98F63AB853FA}" type="presOf" srcId="{9D3934F3-5AE7-4882-B000-2B15FB2A7AD0}" destId="{3E2C76F8-4164-4BAB-B654-9FA0DE81B3CA}" srcOrd="0" destOrd="6" presId="urn:microsoft.com/office/officeart/2005/8/layout/process1"/>
    <dgm:cxn modelId="{4D5BAAA3-0414-4443-8064-C4CDC299903E}" type="presOf" srcId="{8CA76105-CC79-494D-983B-8F3AA755B9E7}" destId="{B81E3351-DCF3-4878-8763-CC85DCAD6456}" srcOrd="0" destOrd="0" presId="urn:microsoft.com/office/officeart/2005/8/layout/process1"/>
    <dgm:cxn modelId="{63E767A7-43A2-42B1-8313-96BC61CF351A}" srcId="{E9947225-64A0-4288-9430-A748221C24ED}" destId="{8B085583-9D8A-4F97-B541-B99999F29BA2}" srcOrd="0" destOrd="0" parTransId="{C7FF16E3-70F3-488A-A33A-20DC537895A4}" sibTransId="{EBD12834-BBFB-41FD-9CE7-9DEB7BB9B67A}"/>
    <dgm:cxn modelId="{8BEDD8AB-0494-42D3-B35B-4CBE52353B90}" type="presOf" srcId="{FCCE2760-0332-4729-8833-618A5DAF4B15}" destId="{3E2C76F8-4164-4BAB-B654-9FA0DE81B3CA}" srcOrd="0" destOrd="7" presId="urn:microsoft.com/office/officeart/2005/8/layout/process1"/>
    <dgm:cxn modelId="{1CD1F5BB-66BC-48A8-8ED0-FD840C163710}" type="presOf" srcId="{F8CB301D-8B0C-4DE2-967F-E1856316DD01}" destId="{3E2C76F8-4164-4BAB-B654-9FA0DE81B3CA}" srcOrd="0" destOrd="5" presId="urn:microsoft.com/office/officeart/2005/8/layout/process1"/>
    <dgm:cxn modelId="{17192EC3-636C-4343-ABB6-A2BDFB4B48EE}" type="presOf" srcId="{CB02FD3D-EDB3-45EB-BBD1-8647BED894B3}" destId="{C38639D3-66B1-43C6-AB6F-E8DBCEE3C028}" srcOrd="0" destOrd="0" presId="urn:microsoft.com/office/officeart/2005/8/layout/process1"/>
    <dgm:cxn modelId="{B3A149D8-80BA-4A33-86BB-C36F2B684BEB}" srcId="{E9947225-64A0-4288-9430-A748221C24ED}" destId="{1CA43366-E174-4112-B366-FCD1A47A278C}" srcOrd="3" destOrd="0" parTransId="{5C3184DE-8354-4CC3-80EB-39AC02F76ADC}" sibTransId="{F6A35C12-FF5F-46F4-B2C1-82C8E6DF2102}"/>
    <dgm:cxn modelId="{463697DD-3366-4239-90D5-518EC74A826C}" type="presOf" srcId="{137093F8-11A3-4535-BFAE-06E75F57EE00}" destId="{3E2C76F8-4164-4BAB-B654-9FA0DE81B3CA}" srcOrd="0" destOrd="2" presId="urn:microsoft.com/office/officeart/2005/8/layout/process1"/>
    <dgm:cxn modelId="{835169E0-6F03-4B0B-90CD-38FD59DE7397}" type="presOf" srcId="{61FF725A-B131-47BD-9DDB-2E70F7676631}" destId="{856100C2-8F2E-45B0-B2C9-D62DD3C27C19}" srcOrd="0" destOrd="0" presId="urn:microsoft.com/office/officeart/2005/8/layout/process1"/>
    <dgm:cxn modelId="{5DDB89F2-A147-4EDE-9CE6-B8F7D7FCC716}" srcId="{5C8FAD28-5518-41ED-9851-141298FE73C5}" destId="{8F4A9D01-A9DD-4D67-8406-44465E548057}" srcOrd="2" destOrd="0" parTransId="{C9ED04A3-4772-48B5-AF96-9F684EFF248E}" sibTransId="{91499B65-AE39-44EC-ABB5-1FF0C58C01D7}"/>
    <dgm:cxn modelId="{5D64BC78-CBC1-4687-B866-6BBB47BF0810}" type="presParOf" srcId="{E620A87D-42CE-44AF-B9D9-37F30DE93DE4}" destId="{3E2C76F8-4164-4BAB-B654-9FA0DE81B3CA}" srcOrd="0" destOrd="0" presId="urn:microsoft.com/office/officeart/2005/8/layout/process1"/>
    <dgm:cxn modelId="{6D8E7CD9-A04E-4E35-99CA-1D56A1FBCB32}" type="presParOf" srcId="{E620A87D-42CE-44AF-B9D9-37F30DE93DE4}" destId="{C38639D3-66B1-43C6-AB6F-E8DBCEE3C028}" srcOrd="1" destOrd="0" presId="urn:microsoft.com/office/officeart/2005/8/layout/process1"/>
    <dgm:cxn modelId="{4BBCE7F7-872E-491F-8487-775D0BCB0CA3}" type="presParOf" srcId="{C38639D3-66B1-43C6-AB6F-E8DBCEE3C028}" destId="{4DB31DC5-A400-4063-ADB2-154A14EB804E}" srcOrd="0" destOrd="0" presId="urn:microsoft.com/office/officeart/2005/8/layout/process1"/>
    <dgm:cxn modelId="{1854FA3D-C678-40C9-98EF-3DFC05FA6C99}" type="presParOf" srcId="{E620A87D-42CE-44AF-B9D9-37F30DE93DE4}" destId="{B81E3351-DCF3-4878-8763-CC85DCAD6456}" srcOrd="2" destOrd="0" presId="urn:microsoft.com/office/officeart/2005/8/layout/process1"/>
    <dgm:cxn modelId="{D492CF25-97F8-4C14-A6A0-E9290AD05D40}" type="presParOf" srcId="{E620A87D-42CE-44AF-B9D9-37F30DE93DE4}" destId="{856100C2-8F2E-45B0-B2C9-D62DD3C27C19}" srcOrd="3" destOrd="0" presId="urn:microsoft.com/office/officeart/2005/8/layout/process1"/>
    <dgm:cxn modelId="{8BF24B50-3A9A-4965-8E80-BDA7800F1949}" type="presParOf" srcId="{856100C2-8F2E-45B0-B2C9-D62DD3C27C19}" destId="{122917B6-ED37-49D4-8C47-D7A8ADE13C86}" srcOrd="0" destOrd="0" presId="urn:microsoft.com/office/officeart/2005/8/layout/process1"/>
    <dgm:cxn modelId="{48ADEE09-90B1-4E56-A7B0-C3FDBA822600}" type="presParOf" srcId="{E620A87D-42CE-44AF-B9D9-37F30DE93DE4}" destId="{3E70C99F-4B51-486F-BC50-4E20307540E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8FAD28-5518-41ED-9851-141298FE73C5}" type="doc">
      <dgm:prSet loTypeId="urn:microsoft.com/office/officeart/2005/8/layout/process1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CA76105-CC79-494D-983B-8F3AA755B9E7}">
      <dgm:prSet phldrT="[Текст]" custT="1"/>
      <dgm:spPr/>
      <dgm:t>
        <a:bodyPr anchor="ctr"/>
        <a:lstStyle/>
        <a:p>
          <a:pPr algn="just"/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Усилить контроль за  своевременным  выполнением сроков повышения квалификации педагогических работников с учётом потребностей и выявленных профессиональных дефицитов</a:t>
          </a:r>
        </a:p>
        <a:p>
          <a:pPr algn="just"/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Обеспечить 100% выполнение показателя «Доля педагогических работников, прошедших повышение квалификации за последние 3 года» в срок до 15.09.2023 года  </a:t>
          </a:r>
          <a:endParaRPr lang="ru-RU" sz="16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C9516A-8BB1-4DA6-B73C-B46D579E0CA6}" type="parTrans" cxnId="{25449693-5FBC-44D5-BD76-7C9E16289EAE}">
      <dgm:prSet/>
      <dgm:spPr/>
      <dgm:t>
        <a:bodyPr/>
        <a:lstStyle/>
        <a:p>
          <a:endParaRPr lang="ru-RU"/>
        </a:p>
      </dgm:t>
    </dgm:pt>
    <dgm:pt modelId="{61FF725A-B131-47BD-9DDB-2E70F7676631}" type="sibTrans" cxnId="{25449693-5FBC-44D5-BD76-7C9E16289EAE}">
      <dgm:prSet/>
      <dgm:spPr/>
      <dgm:t>
        <a:bodyPr/>
        <a:lstStyle/>
        <a:p>
          <a:endParaRPr lang="ru-RU"/>
        </a:p>
      </dgm:t>
    </dgm:pt>
    <dgm:pt modelId="{8F4A9D01-A9DD-4D67-8406-44465E548057}">
      <dgm:prSet phldrT="[Текст]" custT="1"/>
      <dgm:spPr/>
      <dgm:t>
        <a:bodyPr anchor="ctr"/>
        <a:lstStyle/>
        <a:p>
          <a:pPr algn="ctr"/>
          <a:r>
            <a:rPr lang="ru-RU" sz="16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Результаты:</a:t>
          </a:r>
        </a:p>
        <a:p>
          <a:pPr algn="l"/>
          <a:r>
            <a:rPr lang="ru-RU" sz="16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- повышение квалификации 7 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педагогическими работниками в августе- сентябре 2023 года;</a:t>
          </a:r>
        </a:p>
        <a:p>
          <a:pPr algn="l"/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100 % выполнения данного показателя</a:t>
          </a:r>
          <a:endParaRPr lang="ru-RU" sz="16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ED04A3-4772-48B5-AF96-9F684EFF248E}" type="parTrans" cxnId="{5DDB89F2-A147-4EDE-9CE6-B8F7D7FCC716}">
      <dgm:prSet/>
      <dgm:spPr/>
      <dgm:t>
        <a:bodyPr/>
        <a:lstStyle/>
        <a:p>
          <a:endParaRPr lang="ru-RU"/>
        </a:p>
      </dgm:t>
    </dgm:pt>
    <dgm:pt modelId="{91499B65-AE39-44EC-ABB5-1FF0C58C01D7}" type="sibTrans" cxnId="{5DDB89F2-A147-4EDE-9CE6-B8F7D7FCC716}">
      <dgm:prSet/>
      <dgm:spPr/>
      <dgm:t>
        <a:bodyPr/>
        <a:lstStyle/>
        <a:p>
          <a:endParaRPr lang="ru-RU"/>
        </a:p>
      </dgm:t>
    </dgm:pt>
    <dgm:pt modelId="{1FB397CC-58B5-4D35-AE37-AA5346B773AB}">
      <dgm:prSet phldrT="[Текст]" custT="1"/>
      <dgm:spPr/>
      <dgm:t>
        <a:bodyPr anchor="ctr"/>
        <a:lstStyle/>
        <a:p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Образовательные организации, в которых показатель АП 4 имеет значение менее 90%: </a:t>
          </a:r>
        </a:p>
      </dgm:t>
    </dgm:pt>
    <dgm:pt modelId="{4D53C7B4-7A1E-43A8-BE73-799498C313E3}" type="parTrans" cxnId="{DE2BF46A-B6B3-4846-B002-E1C28A74730C}">
      <dgm:prSet/>
      <dgm:spPr/>
      <dgm:t>
        <a:bodyPr/>
        <a:lstStyle/>
        <a:p>
          <a:endParaRPr lang="ru-RU"/>
        </a:p>
      </dgm:t>
    </dgm:pt>
    <dgm:pt modelId="{D865506B-CD39-4C3D-AE62-D79FDD7B4986}" type="sibTrans" cxnId="{DE2BF46A-B6B3-4846-B002-E1C28A74730C}">
      <dgm:prSet/>
      <dgm:spPr/>
      <dgm:t>
        <a:bodyPr/>
        <a:lstStyle/>
        <a:p>
          <a:endParaRPr lang="ru-RU"/>
        </a:p>
      </dgm:t>
    </dgm:pt>
    <dgm:pt modelId="{451DB9C1-0302-4556-A480-E99537F870F4}">
      <dgm:prSet phldrT="[Текст]" custT="1"/>
      <dgm:spPr/>
      <dgm:t>
        <a:bodyPr anchor="ctr"/>
        <a:lstStyle/>
        <a:p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ГБОУ СОШ № 4 г. Сызрани </a:t>
          </a:r>
          <a:endParaRPr lang="ru-RU" sz="13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8CD35F-1E76-4DCE-BCD7-A7C10E3BB7C7}" type="parTrans" cxnId="{E0DA1FF3-BE07-473C-97B3-36AC6310058E}">
      <dgm:prSet/>
      <dgm:spPr/>
      <dgm:t>
        <a:bodyPr/>
        <a:lstStyle/>
        <a:p>
          <a:endParaRPr lang="ru-RU"/>
        </a:p>
      </dgm:t>
    </dgm:pt>
    <dgm:pt modelId="{38E7936E-C800-4B45-813B-04A619F4E035}" type="sibTrans" cxnId="{E0DA1FF3-BE07-473C-97B3-36AC6310058E}">
      <dgm:prSet/>
      <dgm:spPr/>
      <dgm:t>
        <a:bodyPr/>
        <a:lstStyle/>
        <a:p>
          <a:endParaRPr lang="ru-RU"/>
        </a:p>
      </dgm:t>
    </dgm:pt>
    <dgm:pt modelId="{4EF89C7D-FDED-44D1-86D5-782CB7946210}">
      <dgm:prSet phldrT="[Текст]" custT="1"/>
      <dgm:spPr/>
      <dgm:t>
        <a:bodyPr anchor="ctr"/>
        <a:lstStyle/>
        <a:p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ГБОУ СОШ № 29 г. Сызрани</a:t>
          </a:r>
          <a:endParaRPr lang="ru-RU" sz="13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DD4212-9BD8-46ED-97F4-F97523831DF1}" type="parTrans" cxnId="{7086A710-8083-4C86-B0AD-97FD38809CED}">
      <dgm:prSet/>
      <dgm:spPr/>
      <dgm:t>
        <a:bodyPr/>
        <a:lstStyle/>
        <a:p>
          <a:endParaRPr lang="ru-RU"/>
        </a:p>
      </dgm:t>
    </dgm:pt>
    <dgm:pt modelId="{65FA1FBA-B574-4450-9378-2B48AAD909EF}" type="sibTrans" cxnId="{7086A710-8083-4C86-B0AD-97FD38809CED}">
      <dgm:prSet/>
      <dgm:spPr/>
      <dgm:t>
        <a:bodyPr/>
        <a:lstStyle/>
        <a:p>
          <a:endParaRPr lang="ru-RU"/>
        </a:p>
      </dgm:t>
    </dgm:pt>
    <dgm:pt modelId="{B85914E6-FB77-418C-90F5-06DC6A6AD7FE}">
      <dgm:prSet phldrT="[Текст]" custT="1"/>
      <dgm:spPr/>
      <dgm:t>
        <a:bodyPr anchor="ctr"/>
        <a:lstStyle/>
        <a:p>
          <a:r>
            <a:rPr lang="ru-RU" sz="13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СЧОШ пос. Береговой  </a:t>
          </a:r>
        </a:p>
      </dgm:t>
    </dgm:pt>
    <dgm:pt modelId="{F675D646-5897-4558-8541-D3B9F60FB4A8}" type="parTrans" cxnId="{84E9A0BC-89D2-4662-8028-27D326831112}">
      <dgm:prSet/>
      <dgm:spPr/>
      <dgm:t>
        <a:bodyPr/>
        <a:lstStyle/>
        <a:p>
          <a:endParaRPr lang="ru-RU"/>
        </a:p>
      </dgm:t>
    </dgm:pt>
    <dgm:pt modelId="{0B2DD832-1C8A-4A6E-9BC7-35844ED274CC}" type="sibTrans" cxnId="{84E9A0BC-89D2-4662-8028-27D326831112}">
      <dgm:prSet/>
      <dgm:spPr/>
      <dgm:t>
        <a:bodyPr/>
        <a:lstStyle/>
        <a:p>
          <a:endParaRPr lang="ru-RU"/>
        </a:p>
      </dgm:t>
    </dgm:pt>
    <dgm:pt modelId="{E620A87D-42CE-44AF-B9D9-37F30DE93DE4}" type="pres">
      <dgm:prSet presAssocID="{5C8FAD28-5518-41ED-9851-141298FE73C5}" presName="Name0" presStyleCnt="0">
        <dgm:presLayoutVars>
          <dgm:dir/>
          <dgm:resizeHandles val="exact"/>
        </dgm:presLayoutVars>
      </dgm:prSet>
      <dgm:spPr/>
    </dgm:pt>
    <dgm:pt modelId="{E1A0C865-2097-49F7-A403-8668897B17D3}" type="pres">
      <dgm:prSet presAssocID="{1FB397CC-58B5-4D35-AE37-AA5346B773AB}" presName="node" presStyleLbl="node1" presStyleIdx="0" presStyleCnt="3">
        <dgm:presLayoutVars>
          <dgm:bulletEnabled val="1"/>
        </dgm:presLayoutVars>
      </dgm:prSet>
      <dgm:spPr/>
    </dgm:pt>
    <dgm:pt modelId="{02407F2B-B3CD-4163-BC10-661CA426B861}" type="pres">
      <dgm:prSet presAssocID="{D865506B-CD39-4C3D-AE62-D79FDD7B4986}" presName="sibTrans" presStyleLbl="sibTrans2D1" presStyleIdx="0" presStyleCnt="2"/>
      <dgm:spPr/>
    </dgm:pt>
    <dgm:pt modelId="{F914C63F-6BD7-4447-8D46-F50C5B8CEE4B}" type="pres">
      <dgm:prSet presAssocID="{D865506B-CD39-4C3D-AE62-D79FDD7B4986}" presName="connectorText" presStyleLbl="sibTrans2D1" presStyleIdx="0" presStyleCnt="2"/>
      <dgm:spPr/>
    </dgm:pt>
    <dgm:pt modelId="{B81E3351-DCF3-4878-8763-CC85DCAD6456}" type="pres">
      <dgm:prSet presAssocID="{8CA76105-CC79-494D-983B-8F3AA755B9E7}" presName="node" presStyleLbl="node1" presStyleIdx="1" presStyleCnt="3">
        <dgm:presLayoutVars>
          <dgm:bulletEnabled val="1"/>
        </dgm:presLayoutVars>
      </dgm:prSet>
      <dgm:spPr/>
    </dgm:pt>
    <dgm:pt modelId="{856100C2-8F2E-45B0-B2C9-D62DD3C27C19}" type="pres">
      <dgm:prSet presAssocID="{61FF725A-B131-47BD-9DDB-2E70F7676631}" presName="sibTrans" presStyleLbl="sibTrans2D1" presStyleIdx="1" presStyleCnt="2"/>
      <dgm:spPr/>
    </dgm:pt>
    <dgm:pt modelId="{122917B6-ED37-49D4-8C47-D7A8ADE13C86}" type="pres">
      <dgm:prSet presAssocID="{61FF725A-B131-47BD-9DDB-2E70F7676631}" presName="connectorText" presStyleLbl="sibTrans2D1" presStyleIdx="1" presStyleCnt="2"/>
      <dgm:spPr/>
    </dgm:pt>
    <dgm:pt modelId="{3E70C99F-4B51-486F-BC50-4E20307540E5}" type="pres">
      <dgm:prSet presAssocID="{8F4A9D01-A9DD-4D67-8406-44465E548057}" presName="node" presStyleLbl="node1" presStyleIdx="2" presStyleCnt="3">
        <dgm:presLayoutVars>
          <dgm:bulletEnabled val="1"/>
        </dgm:presLayoutVars>
      </dgm:prSet>
      <dgm:spPr/>
    </dgm:pt>
  </dgm:ptLst>
  <dgm:cxnLst>
    <dgm:cxn modelId="{7086A710-8083-4C86-B0AD-97FD38809CED}" srcId="{1FB397CC-58B5-4D35-AE37-AA5346B773AB}" destId="{4EF89C7D-FDED-44D1-86D5-782CB7946210}" srcOrd="1" destOrd="0" parTransId="{F7DD4212-9BD8-46ED-97F4-F97523831DF1}" sibTransId="{65FA1FBA-B574-4450-9378-2B48AAD909EF}"/>
    <dgm:cxn modelId="{6A52881C-F4C3-420D-81DB-8B169E744CB3}" type="presOf" srcId="{8F4A9D01-A9DD-4D67-8406-44465E548057}" destId="{3E70C99F-4B51-486F-BC50-4E20307540E5}" srcOrd="0" destOrd="0" presId="urn:microsoft.com/office/officeart/2005/8/layout/process1"/>
    <dgm:cxn modelId="{D752F238-443C-4195-B0C6-E44D882C6DE9}" type="presOf" srcId="{61FF725A-B131-47BD-9DDB-2E70F7676631}" destId="{122917B6-ED37-49D4-8C47-D7A8ADE13C86}" srcOrd="1" destOrd="0" presId="urn:microsoft.com/office/officeart/2005/8/layout/process1"/>
    <dgm:cxn modelId="{7D67BC5F-11F1-47B3-AB82-2D6166C9F1EE}" type="presOf" srcId="{D865506B-CD39-4C3D-AE62-D79FDD7B4986}" destId="{02407F2B-B3CD-4163-BC10-661CA426B861}" srcOrd="0" destOrd="0" presId="urn:microsoft.com/office/officeart/2005/8/layout/process1"/>
    <dgm:cxn modelId="{DE2BF46A-B6B3-4846-B002-E1C28A74730C}" srcId="{5C8FAD28-5518-41ED-9851-141298FE73C5}" destId="{1FB397CC-58B5-4D35-AE37-AA5346B773AB}" srcOrd="0" destOrd="0" parTransId="{4D53C7B4-7A1E-43A8-BE73-799498C313E3}" sibTransId="{D865506B-CD39-4C3D-AE62-D79FDD7B4986}"/>
    <dgm:cxn modelId="{D18C5081-646D-4BEC-80D8-9F2B092750FE}" type="presOf" srcId="{1FB397CC-58B5-4D35-AE37-AA5346B773AB}" destId="{E1A0C865-2097-49F7-A403-8668897B17D3}" srcOrd="0" destOrd="0" presId="urn:microsoft.com/office/officeart/2005/8/layout/process1"/>
    <dgm:cxn modelId="{25449693-5FBC-44D5-BD76-7C9E16289EAE}" srcId="{5C8FAD28-5518-41ED-9851-141298FE73C5}" destId="{8CA76105-CC79-494D-983B-8F3AA755B9E7}" srcOrd="1" destOrd="0" parTransId="{35C9516A-8BB1-4DA6-B73C-B46D579E0CA6}" sibTransId="{61FF725A-B131-47BD-9DDB-2E70F7676631}"/>
    <dgm:cxn modelId="{F913E9A0-1E7B-425C-8BC0-ED7F11CC0946}" type="presOf" srcId="{5C8FAD28-5518-41ED-9851-141298FE73C5}" destId="{E620A87D-42CE-44AF-B9D9-37F30DE93DE4}" srcOrd="0" destOrd="0" presId="urn:microsoft.com/office/officeart/2005/8/layout/process1"/>
    <dgm:cxn modelId="{036311A4-B2E6-46A2-96A7-0051D7E870EA}" type="presOf" srcId="{D865506B-CD39-4C3D-AE62-D79FDD7B4986}" destId="{F914C63F-6BD7-4447-8D46-F50C5B8CEE4B}" srcOrd="1" destOrd="0" presId="urn:microsoft.com/office/officeart/2005/8/layout/process1"/>
    <dgm:cxn modelId="{84E9A0BC-89D2-4662-8028-27D326831112}" srcId="{1FB397CC-58B5-4D35-AE37-AA5346B773AB}" destId="{B85914E6-FB77-418C-90F5-06DC6A6AD7FE}" srcOrd="2" destOrd="0" parTransId="{F675D646-5897-4558-8541-D3B9F60FB4A8}" sibTransId="{0B2DD832-1C8A-4A6E-9BC7-35844ED274CC}"/>
    <dgm:cxn modelId="{425A9DCC-E08D-414D-9457-D99237B10BDF}" type="presOf" srcId="{4EF89C7D-FDED-44D1-86D5-782CB7946210}" destId="{E1A0C865-2097-49F7-A403-8668897B17D3}" srcOrd="0" destOrd="2" presId="urn:microsoft.com/office/officeart/2005/8/layout/process1"/>
    <dgm:cxn modelId="{F2CD68CD-107F-4E02-AFF9-1EDDFAFFF419}" type="presOf" srcId="{B85914E6-FB77-418C-90F5-06DC6A6AD7FE}" destId="{E1A0C865-2097-49F7-A403-8668897B17D3}" srcOrd="0" destOrd="3" presId="urn:microsoft.com/office/officeart/2005/8/layout/process1"/>
    <dgm:cxn modelId="{1A42DCCE-D300-4580-84CB-0FDA2E157994}" type="presOf" srcId="{451DB9C1-0302-4556-A480-E99537F870F4}" destId="{E1A0C865-2097-49F7-A403-8668897B17D3}" srcOrd="0" destOrd="1" presId="urn:microsoft.com/office/officeart/2005/8/layout/process1"/>
    <dgm:cxn modelId="{05D8D8D9-3F86-4EFF-A3C6-16CA55DC222A}" type="presOf" srcId="{61FF725A-B131-47BD-9DDB-2E70F7676631}" destId="{856100C2-8F2E-45B0-B2C9-D62DD3C27C19}" srcOrd="0" destOrd="0" presId="urn:microsoft.com/office/officeart/2005/8/layout/process1"/>
    <dgm:cxn modelId="{DF9795E5-35DC-4F2E-AEBB-18AEBCA2DCA1}" type="presOf" srcId="{8CA76105-CC79-494D-983B-8F3AA755B9E7}" destId="{B81E3351-DCF3-4878-8763-CC85DCAD6456}" srcOrd="0" destOrd="0" presId="urn:microsoft.com/office/officeart/2005/8/layout/process1"/>
    <dgm:cxn modelId="{5DDB89F2-A147-4EDE-9CE6-B8F7D7FCC716}" srcId="{5C8FAD28-5518-41ED-9851-141298FE73C5}" destId="{8F4A9D01-A9DD-4D67-8406-44465E548057}" srcOrd="2" destOrd="0" parTransId="{C9ED04A3-4772-48B5-AF96-9F684EFF248E}" sibTransId="{91499B65-AE39-44EC-ABB5-1FF0C58C01D7}"/>
    <dgm:cxn modelId="{E0DA1FF3-BE07-473C-97B3-36AC6310058E}" srcId="{1FB397CC-58B5-4D35-AE37-AA5346B773AB}" destId="{451DB9C1-0302-4556-A480-E99537F870F4}" srcOrd="0" destOrd="0" parTransId="{528CD35F-1E76-4DCE-BCD7-A7C10E3BB7C7}" sibTransId="{38E7936E-C800-4B45-813B-04A619F4E035}"/>
    <dgm:cxn modelId="{F7F4B873-9777-49EA-A8EC-D9E67553BF29}" type="presParOf" srcId="{E620A87D-42CE-44AF-B9D9-37F30DE93DE4}" destId="{E1A0C865-2097-49F7-A403-8668897B17D3}" srcOrd="0" destOrd="0" presId="urn:microsoft.com/office/officeart/2005/8/layout/process1"/>
    <dgm:cxn modelId="{A7D7745A-5D25-487E-A437-9609830B94B7}" type="presParOf" srcId="{E620A87D-42CE-44AF-B9D9-37F30DE93DE4}" destId="{02407F2B-B3CD-4163-BC10-661CA426B861}" srcOrd="1" destOrd="0" presId="urn:microsoft.com/office/officeart/2005/8/layout/process1"/>
    <dgm:cxn modelId="{B7B6100B-C95B-4744-BAC4-545F38BA47AC}" type="presParOf" srcId="{02407F2B-B3CD-4163-BC10-661CA426B861}" destId="{F914C63F-6BD7-4447-8D46-F50C5B8CEE4B}" srcOrd="0" destOrd="0" presId="urn:microsoft.com/office/officeart/2005/8/layout/process1"/>
    <dgm:cxn modelId="{04D2EB0D-F942-4FBD-8EA8-77C1184888A6}" type="presParOf" srcId="{E620A87D-42CE-44AF-B9D9-37F30DE93DE4}" destId="{B81E3351-DCF3-4878-8763-CC85DCAD6456}" srcOrd="2" destOrd="0" presId="urn:microsoft.com/office/officeart/2005/8/layout/process1"/>
    <dgm:cxn modelId="{4088F396-DEB5-481A-A96D-A585709B10C4}" type="presParOf" srcId="{E620A87D-42CE-44AF-B9D9-37F30DE93DE4}" destId="{856100C2-8F2E-45B0-B2C9-D62DD3C27C19}" srcOrd="3" destOrd="0" presId="urn:microsoft.com/office/officeart/2005/8/layout/process1"/>
    <dgm:cxn modelId="{B47CD03D-1843-4208-9BAA-CC9C85AA22E5}" type="presParOf" srcId="{856100C2-8F2E-45B0-B2C9-D62DD3C27C19}" destId="{122917B6-ED37-49D4-8C47-D7A8ADE13C86}" srcOrd="0" destOrd="0" presId="urn:microsoft.com/office/officeart/2005/8/layout/process1"/>
    <dgm:cxn modelId="{7B77FE9C-DC28-44EE-A519-8404647ED1B1}" type="presParOf" srcId="{E620A87D-42CE-44AF-B9D9-37F30DE93DE4}" destId="{3E70C99F-4B51-486F-BC50-4E20307540E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085E65-B89A-4E32-8ED4-4F9323BF79C2}" type="doc">
      <dgm:prSet loTypeId="urn:microsoft.com/office/officeart/2005/8/layout/default#2" loCatId="list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4584AADE-45EE-40CB-8EB7-4710385229FD}">
      <dgm:prSet phldrT="[Текст]" custT="1"/>
      <dgm:spPr/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общеобразовательных организаций, реализующих основные общеобразовательные программы основного общего образования - 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59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81BEA2-D973-4D27-9C2B-8C55C2D1047A}" type="parTrans" cxnId="{360C5099-2E7D-4AE0-A164-8C2EA75A1BD4}">
      <dgm:prSet/>
      <dgm:spPr/>
      <dgm:t>
        <a:bodyPr/>
        <a:lstStyle/>
        <a:p>
          <a:endParaRPr lang="ru-RU"/>
        </a:p>
      </dgm:t>
    </dgm:pt>
    <dgm:pt modelId="{7F0E2917-6460-4A05-9C7F-CF8954CEE140}" type="sibTrans" cxnId="{360C5099-2E7D-4AE0-A164-8C2EA75A1BD4}">
      <dgm:prSet/>
      <dgm:spPr/>
      <dgm:t>
        <a:bodyPr/>
        <a:lstStyle/>
        <a:p>
          <a:endParaRPr lang="ru-RU"/>
        </a:p>
      </dgm:t>
    </dgm:pt>
    <dgm:pt modelId="{4B5835C1-3135-4DC1-A2D8-832DB3E87A08}" type="pres">
      <dgm:prSet presAssocID="{E6085E65-B89A-4E32-8ED4-4F9323BF79C2}" presName="diagram" presStyleCnt="0">
        <dgm:presLayoutVars>
          <dgm:dir/>
          <dgm:resizeHandles val="exact"/>
        </dgm:presLayoutVars>
      </dgm:prSet>
      <dgm:spPr/>
    </dgm:pt>
    <dgm:pt modelId="{6BCA354E-9046-42A2-B7B8-49E61D124DB9}" type="pres">
      <dgm:prSet presAssocID="{4584AADE-45EE-40CB-8EB7-4710385229FD}" presName="node" presStyleLbl="node1" presStyleIdx="0" presStyleCnt="1" custScaleX="232725" custLinFactX="84329" custLinFactNeighborX="100000" custLinFactNeighborY="48482">
        <dgm:presLayoutVars>
          <dgm:bulletEnabled val="1"/>
        </dgm:presLayoutVars>
      </dgm:prSet>
      <dgm:spPr/>
    </dgm:pt>
  </dgm:ptLst>
  <dgm:cxnLst>
    <dgm:cxn modelId="{5B2C8C51-B3A0-4A3D-9BA6-587E5062567F}" type="presOf" srcId="{4584AADE-45EE-40CB-8EB7-4710385229FD}" destId="{6BCA354E-9046-42A2-B7B8-49E61D124DB9}" srcOrd="0" destOrd="0" presId="urn:microsoft.com/office/officeart/2005/8/layout/default#2"/>
    <dgm:cxn modelId="{360C5099-2E7D-4AE0-A164-8C2EA75A1BD4}" srcId="{E6085E65-B89A-4E32-8ED4-4F9323BF79C2}" destId="{4584AADE-45EE-40CB-8EB7-4710385229FD}" srcOrd="0" destOrd="0" parTransId="{9E81BEA2-D973-4D27-9C2B-8C55C2D1047A}" sibTransId="{7F0E2917-6460-4A05-9C7F-CF8954CEE140}"/>
    <dgm:cxn modelId="{0A0002ED-DA15-4DFC-85DC-58A46BA52F67}" type="presOf" srcId="{E6085E65-B89A-4E32-8ED4-4F9323BF79C2}" destId="{4B5835C1-3135-4DC1-A2D8-832DB3E87A08}" srcOrd="0" destOrd="0" presId="urn:microsoft.com/office/officeart/2005/8/layout/default#2"/>
    <dgm:cxn modelId="{83AB7752-0942-43B8-9EB2-44C643C34D08}" type="presParOf" srcId="{4B5835C1-3135-4DC1-A2D8-832DB3E87A08}" destId="{6BCA354E-9046-42A2-B7B8-49E61D124DB9}" srcOrd="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340325-3FE2-4047-AE53-4741CFBA05C4}" type="doc">
      <dgm:prSet loTypeId="urn:microsoft.com/office/officeart/2005/8/layout/hierarchy5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B5F8475-CD46-48F7-AE5E-7D554C0F9E6B}">
      <dgm:prSet phldrT="[Текст]" custT="1"/>
      <dgm:spPr/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АП 3</a:t>
          </a:r>
        </a:p>
      </dgm:t>
    </dgm:pt>
    <dgm:pt modelId="{503AD8CA-A31B-4694-B172-93229BDF75B5}" type="parTrans" cxnId="{42BFFA36-E714-46A8-AB27-8A68DD70EABC}">
      <dgm:prSet/>
      <dgm:spPr/>
      <dgm:t>
        <a:bodyPr/>
        <a:lstStyle/>
        <a:p>
          <a:endParaRPr lang="ru-RU"/>
        </a:p>
      </dgm:t>
    </dgm:pt>
    <dgm:pt modelId="{A80D5624-7483-4EED-936E-53172151FFF5}" type="sibTrans" cxnId="{42BFFA36-E714-46A8-AB27-8A68DD70EABC}">
      <dgm:prSet/>
      <dgm:spPr/>
      <dgm:t>
        <a:bodyPr/>
        <a:lstStyle/>
        <a:p>
          <a:endParaRPr lang="ru-RU"/>
        </a:p>
      </dgm:t>
    </dgm:pt>
    <dgm:pt modelId="{7EAD6EBE-DA03-4823-9BA2-6729FD1E2593}">
      <dgm:prSet phldrT="[Текст]" custT="1"/>
      <dgm:spPr/>
      <dgm:t>
        <a:bodyPr anchor="ctr"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ГБОУ СОШ №22           г. Сызрани </a:t>
          </a:r>
        </a:p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- доля педагогов с категорией 15%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0408A9C0-196A-432B-89CD-707BE6790F68}" type="parTrans" cxnId="{C2A51549-E250-4FF8-A97B-81127BCB3474}">
      <dgm:prSet/>
      <dgm:spPr/>
      <dgm:t>
        <a:bodyPr/>
        <a:lstStyle/>
        <a:p>
          <a:endParaRPr lang="ru-RU"/>
        </a:p>
      </dgm:t>
    </dgm:pt>
    <dgm:pt modelId="{4BF69666-B34C-450D-AE4E-E38036EA7E38}" type="sibTrans" cxnId="{C2A51549-E250-4FF8-A97B-81127BCB3474}">
      <dgm:prSet/>
      <dgm:spPr/>
      <dgm:t>
        <a:bodyPr/>
        <a:lstStyle/>
        <a:p>
          <a:endParaRPr lang="ru-RU"/>
        </a:p>
      </dgm:t>
    </dgm:pt>
    <dgm:pt modelId="{030ABF59-F73B-4CE0-81D1-63501A4A784D}">
      <dgm:prSet phldrT="[Текст]" custT="1"/>
      <dgm:spPr/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ГБОУ СОШ                с. Усинское,               м.р. </a:t>
          </a:r>
          <a:r>
            <a:rPr lang="ru-RU" sz="1600" b="1" dirty="0" err="1">
              <a:latin typeface="Times New Roman" pitchFamily="18" charset="0"/>
              <a:cs typeface="Times New Roman" pitchFamily="18" charset="0"/>
            </a:rPr>
            <a:t>Сызранский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– доля педагогов с категорией 11%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E9C7A6E-3029-4825-A7F0-FF9A957856A1}" type="parTrans" cxnId="{D0619F7D-51A1-4A6E-92E2-60E89B1A9140}">
      <dgm:prSet/>
      <dgm:spPr/>
      <dgm:t>
        <a:bodyPr/>
        <a:lstStyle/>
        <a:p>
          <a:endParaRPr lang="ru-RU"/>
        </a:p>
      </dgm:t>
    </dgm:pt>
    <dgm:pt modelId="{63A112CC-4659-4B96-B90B-5180F214C60B}" type="sibTrans" cxnId="{D0619F7D-51A1-4A6E-92E2-60E89B1A9140}">
      <dgm:prSet/>
      <dgm:spPr/>
      <dgm:t>
        <a:bodyPr/>
        <a:lstStyle/>
        <a:p>
          <a:endParaRPr lang="ru-RU"/>
        </a:p>
      </dgm:t>
    </dgm:pt>
    <dgm:pt modelId="{95E408EB-27F5-4FFD-9C4C-A1DB7A548DF7}">
      <dgm:prSet phldrT="[Текст]" custT="1"/>
      <dgm:spPr/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В сентябре 2023 г. 3 педагога подадут заявления на прохождение аттестации с целью получения квалификационной категории. Показатель составит 30%.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49A1134-C1A1-4D27-A4C1-9AD78521640D}" type="parTrans" cxnId="{5409D541-C395-44B7-9EEF-C064C6CA2997}">
      <dgm:prSet/>
      <dgm:spPr/>
      <dgm:t>
        <a:bodyPr/>
        <a:lstStyle/>
        <a:p>
          <a:endParaRPr lang="ru-RU"/>
        </a:p>
      </dgm:t>
    </dgm:pt>
    <dgm:pt modelId="{0155416C-11E5-4830-9A55-AEF040B00D73}" type="sibTrans" cxnId="{5409D541-C395-44B7-9EEF-C064C6CA2997}">
      <dgm:prSet/>
      <dgm:spPr/>
      <dgm:t>
        <a:bodyPr/>
        <a:lstStyle/>
        <a:p>
          <a:endParaRPr lang="ru-RU"/>
        </a:p>
      </dgm:t>
    </dgm:pt>
    <dgm:pt modelId="{31C4766A-9BEC-4E0B-B3A3-65B0413AEAE1}">
      <dgm:prSet custT="1"/>
      <dgm:spPr/>
      <dgm:t>
        <a:bodyPr/>
        <a:lstStyle/>
        <a:p>
          <a:pPr rtl="0"/>
          <a:r>
            <a:rPr lang="ru-RU" sz="1600" b="1" dirty="0">
              <a:latin typeface="Times New Roman" pitchFamily="18" charset="0"/>
              <a:cs typeface="Times New Roman" pitchFamily="18" charset="0"/>
            </a:rPr>
            <a:t>В сентябре 2023 г. 1 педагог подаст заявление на прохождение аттестации с целью получения квалификационной категории. Показатель составит 22%.</a:t>
          </a:r>
        </a:p>
      </dgm:t>
    </dgm:pt>
    <dgm:pt modelId="{393B4CD9-36DC-45D3-8F2D-F748933B1208}" type="parTrans" cxnId="{C2B300E5-9808-4CA8-B780-A5F4C2E5A8C4}">
      <dgm:prSet/>
      <dgm:spPr/>
      <dgm:t>
        <a:bodyPr/>
        <a:lstStyle/>
        <a:p>
          <a:endParaRPr lang="ru-RU"/>
        </a:p>
      </dgm:t>
    </dgm:pt>
    <dgm:pt modelId="{2E3132B2-C9AB-4DFC-A1E5-C4C5423B5DE8}" type="sibTrans" cxnId="{C2B300E5-9808-4CA8-B780-A5F4C2E5A8C4}">
      <dgm:prSet/>
      <dgm:spPr/>
      <dgm:t>
        <a:bodyPr/>
        <a:lstStyle/>
        <a:p>
          <a:endParaRPr lang="ru-RU"/>
        </a:p>
      </dgm:t>
    </dgm:pt>
    <dgm:pt modelId="{E9EF7E31-5BAC-4609-80E1-84057052E2EE}" type="pres">
      <dgm:prSet presAssocID="{FA340325-3FE2-4047-AE53-4741CFBA05C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2C70841-80E2-4C2A-81A6-F05A0D17ABD0}" type="pres">
      <dgm:prSet presAssocID="{FA340325-3FE2-4047-AE53-4741CFBA05C4}" presName="hierFlow" presStyleCnt="0"/>
      <dgm:spPr/>
    </dgm:pt>
    <dgm:pt modelId="{FC476087-C812-438F-8F89-C8CC706A1B00}" type="pres">
      <dgm:prSet presAssocID="{FA340325-3FE2-4047-AE53-4741CFBA05C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2096B36B-3B6A-48FB-A75C-21D9CCCEC207}" type="pres">
      <dgm:prSet presAssocID="{CB5F8475-CD46-48F7-AE5E-7D554C0F9E6B}" presName="Name17" presStyleCnt="0"/>
      <dgm:spPr/>
    </dgm:pt>
    <dgm:pt modelId="{CDC189BD-3740-439B-9D45-7BFBC581ED00}" type="pres">
      <dgm:prSet presAssocID="{CB5F8475-CD46-48F7-AE5E-7D554C0F9E6B}" presName="level1Shape" presStyleLbl="node0" presStyleIdx="0" presStyleCnt="1" custScaleX="30782" custScaleY="67449" custLinFactNeighborX="23122" custLinFactNeighborY="0">
        <dgm:presLayoutVars>
          <dgm:chPref val="3"/>
        </dgm:presLayoutVars>
      </dgm:prSet>
      <dgm:spPr/>
    </dgm:pt>
    <dgm:pt modelId="{D54BB241-EDEA-49AD-B95C-A03527E83D07}" type="pres">
      <dgm:prSet presAssocID="{CB5F8475-CD46-48F7-AE5E-7D554C0F9E6B}" presName="hierChild2" presStyleCnt="0"/>
      <dgm:spPr/>
    </dgm:pt>
    <dgm:pt modelId="{7F180D92-37E1-41FE-A38E-0D1B66CB2312}" type="pres">
      <dgm:prSet presAssocID="{0408A9C0-196A-432B-89CD-707BE6790F68}" presName="Name25" presStyleLbl="parChTrans1D2" presStyleIdx="0" presStyleCnt="2"/>
      <dgm:spPr/>
    </dgm:pt>
    <dgm:pt modelId="{21AA1A68-9DF3-4C78-B93D-5D9B066CD33E}" type="pres">
      <dgm:prSet presAssocID="{0408A9C0-196A-432B-89CD-707BE6790F68}" presName="connTx" presStyleLbl="parChTrans1D2" presStyleIdx="0" presStyleCnt="2"/>
      <dgm:spPr/>
    </dgm:pt>
    <dgm:pt modelId="{693D0653-8A70-411C-AFC1-227F751D8210}" type="pres">
      <dgm:prSet presAssocID="{7EAD6EBE-DA03-4823-9BA2-6729FD1E2593}" presName="Name30" presStyleCnt="0"/>
      <dgm:spPr/>
    </dgm:pt>
    <dgm:pt modelId="{24DD0B6C-84DB-4FDB-9422-679026068173}" type="pres">
      <dgm:prSet presAssocID="{7EAD6EBE-DA03-4823-9BA2-6729FD1E2593}" presName="level2Shape" presStyleLbl="node2" presStyleIdx="0" presStyleCnt="2" custScaleX="120299" custScaleY="127775"/>
      <dgm:spPr/>
    </dgm:pt>
    <dgm:pt modelId="{C966FCD5-199A-45D5-A469-056E72DC2A17}" type="pres">
      <dgm:prSet presAssocID="{7EAD6EBE-DA03-4823-9BA2-6729FD1E2593}" presName="hierChild3" presStyleCnt="0"/>
      <dgm:spPr/>
    </dgm:pt>
    <dgm:pt modelId="{0FCD539D-B785-4E55-BBF8-517E861BC31E}" type="pres">
      <dgm:prSet presAssocID="{149A1134-C1A1-4D27-A4C1-9AD78521640D}" presName="Name25" presStyleLbl="parChTrans1D3" presStyleIdx="0" presStyleCnt="2"/>
      <dgm:spPr/>
    </dgm:pt>
    <dgm:pt modelId="{19FD3083-FD3B-4310-BC72-3ABDE0538007}" type="pres">
      <dgm:prSet presAssocID="{149A1134-C1A1-4D27-A4C1-9AD78521640D}" presName="connTx" presStyleLbl="parChTrans1D3" presStyleIdx="0" presStyleCnt="2"/>
      <dgm:spPr/>
    </dgm:pt>
    <dgm:pt modelId="{99F551E2-0577-4E58-AD0D-02DA262372DF}" type="pres">
      <dgm:prSet presAssocID="{95E408EB-27F5-4FFD-9C4C-A1DB7A548DF7}" presName="Name30" presStyleCnt="0"/>
      <dgm:spPr/>
    </dgm:pt>
    <dgm:pt modelId="{5562C3EC-E24B-4A20-A17B-18D442038AFA}" type="pres">
      <dgm:prSet presAssocID="{95E408EB-27F5-4FFD-9C4C-A1DB7A548DF7}" presName="level2Shape" presStyleLbl="node3" presStyleIdx="0" presStyleCnt="2" custScaleX="167498" custScaleY="165543" custLinFactNeighborX="-30480" custLinFactNeighborY="-462"/>
      <dgm:spPr/>
    </dgm:pt>
    <dgm:pt modelId="{EAD62711-56CC-460E-AED2-0D1654E7BE5B}" type="pres">
      <dgm:prSet presAssocID="{95E408EB-27F5-4FFD-9C4C-A1DB7A548DF7}" presName="hierChild3" presStyleCnt="0"/>
      <dgm:spPr/>
    </dgm:pt>
    <dgm:pt modelId="{8BA4906E-78F6-48FF-89DF-07347699EE06}" type="pres">
      <dgm:prSet presAssocID="{DE9C7A6E-3029-4825-A7F0-FF9A957856A1}" presName="Name25" presStyleLbl="parChTrans1D2" presStyleIdx="1" presStyleCnt="2"/>
      <dgm:spPr/>
    </dgm:pt>
    <dgm:pt modelId="{AB31E22E-DBD9-4D18-9E27-C04DD67065F6}" type="pres">
      <dgm:prSet presAssocID="{DE9C7A6E-3029-4825-A7F0-FF9A957856A1}" presName="connTx" presStyleLbl="parChTrans1D2" presStyleIdx="1" presStyleCnt="2"/>
      <dgm:spPr/>
    </dgm:pt>
    <dgm:pt modelId="{F6F611F4-C580-4A02-8C81-5E0ECCAAD47F}" type="pres">
      <dgm:prSet presAssocID="{030ABF59-F73B-4CE0-81D1-63501A4A784D}" presName="Name30" presStyleCnt="0"/>
      <dgm:spPr/>
    </dgm:pt>
    <dgm:pt modelId="{309FC90A-B8FF-4D0E-BC2B-D6AC3102815C}" type="pres">
      <dgm:prSet presAssocID="{030ABF59-F73B-4CE0-81D1-63501A4A784D}" presName="level2Shape" presStyleLbl="node2" presStyleIdx="1" presStyleCnt="2" custScaleX="118325" custScaleY="136934"/>
      <dgm:spPr/>
    </dgm:pt>
    <dgm:pt modelId="{3C204B87-913B-43CF-90C2-3EA73B6CCCD8}" type="pres">
      <dgm:prSet presAssocID="{030ABF59-F73B-4CE0-81D1-63501A4A784D}" presName="hierChild3" presStyleCnt="0"/>
      <dgm:spPr/>
    </dgm:pt>
    <dgm:pt modelId="{29DBF18D-A49D-4302-A287-4BCF792456DA}" type="pres">
      <dgm:prSet presAssocID="{393B4CD9-36DC-45D3-8F2D-F748933B1208}" presName="Name25" presStyleLbl="parChTrans1D3" presStyleIdx="1" presStyleCnt="2"/>
      <dgm:spPr/>
    </dgm:pt>
    <dgm:pt modelId="{A5031D6A-A2DF-475E-AB16-8592E4FFADE4}" type="pres">
      <dgm:prSet presAssocID="{393B4CD9-36DC-45D3-8F2D-F748933B1208}" presName="connTx" presStyleLbl="parChTrans1D3" presStyleIdx="1" presStyleCnt="2"/>
      <dgm:spPr/>
    </dgm:pt>
    <dgm:pt modelId="{8538A610-7537-4D38-A3D4-9B15FD8085AE}" type="pres">
      <dgm:prSet presAssocID="{31C4766A-9BEC-4E0B-B3A3-65B0413AEAE1}" presName="Name30" presStyleCnt="0"/>
      <dgm:spPr/>
    </dgm:pt>
    <dgm:pt modelId="{F712AB4B-5586-4506-A27E-894B75686DE6}" type="pres">
      <dgm:prSet presAssocID="{31C4766A-9BEC-4E0B-B3A3-65B0413AEAE1}" presName="level2Shape" presStyleLbl="node3" presStyleIdx="1" presStyleCnt="2" custScaleX="166953" custScaleY="142933" custLinFactNeighborX="-29615" custLinFactNeighborY="-540"/>
      <dgm:spPr/>
    </dgm:pt>
    <dgm:pt modelId="{CE3927AF-71A7-47B5-B460-1CED1D2E972C}" type="pres">
      <dgm:prSet presAssocID="{31C4766A-9BEC-4E0B-B3A3-65B0413AEAE1}" presName="hierChild3" presStyleCnt="0"/>
      <dgm:spPr/>
    </dgm:pt>
    <dgm:pt modelId="{A212A7C5-1D3F-454E-B9B5-9C13DD5FC6FA}" type="pres">
      <dgm:prSet presAssocID="{FA340325-3FE2-4047-AE53-4741CFBA05C4}" presName="bgShapesFlow" presStyleCnt="0"/>
      <dgm:spPr/>
    </dgm:pt>
  </dgm:ptLst>
  <dgm:cxnLst>
    <dgm:cxn modelId="{A55FAC08-7A5C-4F65-A5C2-583A11E63071}" type="presOf" srcId="{149A1134-C1A1-4D27-A4C1-9AD78521640D}" destId="{19FD3083-FD3B-4310-BC72-3ABDE0538007}" srcOrd="1" destOrd="0" presId="urn:microsoft.com/office/officeart/2005/8/layout/hierarchy5"/>
    <dgm:cxn modelId="{21FA710B-382A-4AC7-AD9A-2791247926D5}" type="presOf" srcId="{149A1134-C1A1-4D27-A4C1-9AD78521640D}" destId="{0FCD539D-B785-4E55-BBF8-517E861BC31E}" srcOrd="0" destOrd="0" presId="urn:microsoft.com/office/officeart/2005/8/layout/hierarchy5"/>
    <dgm:cxn modelId="{E70FD30B-29A3-4F91-B70C-3967C85246E8}" type="presOf" srcId="{030ABF59-F73B-4CE0-81D1-63501A4A784D}" destId="{309FC90A-B8FF-4D0E-BC2B-D6AC3102815C}" srcOrd="0" destOrd="0" presId="urn:microsoft.com/office/officeart/2005/8/layout/hierarchy5"/>
    <dgm:cxn modelId="{5598BC16-9439-4EC6-B693-6B32B0AD0E26}" type="presOf" srcId="{0408A9C0-196A-432B-89CD-707BE6790F68}" destId="{7F180D92-37E1-41FE-A38E-0D1B66CB2312}" srcOrd="0" destOrd="0" presId="urn:microsoft.com/office/officeart/2005/8/layout/hierarchy5"/>
    <dgm:cxn modelId="{452D8122-4198-405B-AB20-CE39966360D5}" type="presOf" srcId="{DE9C7A6E-3029-4825-A7F0-FF9A957856A1}" destId="{AB31E22E-DBD9-4D18-9E27-C04DD67065F6}" srcOrd="1" destOrd="0" presId="urn:microsoft.com/office/officeart/2005/8/layout/hierarchy5"/>
    <dgm:cxn modelId="{BCE02B27-1EE5-4F7A-95C9-98C8833D2C98}" type="presOf" srcId="{393B4CD9-36DC-45D3-8F2D-F748933B1208}" destId="{A5031D6A-A2DF-475E-AB16-8592E4FFADE4}" srcOrd="1" destOrd="0" presId="urn:microsoft.com/office/officeart/2005/8/layout/hierarchy5"/>
    <dgm:cxn modelId="{9C2BA331-B394-41AB-8D61-E6C243EF724C}" type="presOf" srcId="{CB5F8475-CD46-48F7-AE5E-7D554C0F9E6B}" destId="{CDC189BD-3740-439B-9D45-7BFBC581ED00}" srcOrd="0" destOrd="0" presId="urn:microsoft.com/office/officeart/2005/8/layout/hierarchy5"/>
    <dgm:cxn modelId="{42BFFA36-E714-46A8-AB27-8A68DD70EABC}" srcId="{FA340325-3FE2-4047-AE53-4741CFBA05C4}" destId="{CB5F8475-CD46-48F7-AE5E-7D554C0F9E6B}" srcOrd="0" destOrd="0" parTransId="{503AD8CA-A31B-4694-B172-93229BDF75B5}" sibTransId="{A80D5624-7483-4EED-936E-53172151FFF5}"/>
    <dgm:cxn modelId="{5409D541-C395-44B7-9EEF-C064C6CA2997}" srcId="{7EAD6EBE-DA03-4823-9BA2-6729FD1E2593}" destId="{95E408EB-27F5-4FFD-9C4C-A1DB7A548DF7}" srcOrd="0" destOrd="0" parTransId="{149A1134-C1A1-4D27-A4C1-9AD78521640D}" sibTransId="{0155416C-11E5-4830-9A55-AEF040B00D73}"/>
    <dgm:cxn modelId="{C2A51549-E250-4FF8-A97B-81127BCB3474}" srcId="{CB5F8475-CD46-48F7-AE5E-7D554C0F9E6B}" destId="{7EAD6EBE-DA03-4823-9BA2-6729FD1E2593}" srcOrd="0" destOrd="0" parTransId="{0408A9C0-196A-432B-89CD-707BE6790F68}" sibTransId="{4BF69666-B34C-450D-AE4E-E38036EA7E38}"/>
    <dgm:cxn modelId="{C8A7D264-89D1-4608-B6B5-8373DE8D6435}" type="presOf" srcId="{95E408EB-27F5-4FFD-9C4C-A1DB7A548DF7}" destId="{5562C3EC-E24B-4A20-A17B-18D442038AFA}" srcOrd="0" destOrd="0" presId="urn:microsoft.com/office/officeart/2005/8/layout/hierarchy5"/>
    <dgm:cxn modelId="{0B3B3765-D7C4-44D2-A95A-77AA66CFEC2E}" type="presOf" srcId="{DE9C7A6E-3029-4825-A7F0-FF9A957856A1}" destId="{8BA4906E-78F6-48FF-89DF-07347699EE06}" srcOrd="0" destOrd="0" presId="urn:microsoft.com/office/officeart/2005/8/layout/hierarchy5"/>
    <dgm:cxn modelId="{D0619F7D-51A1-4A6E-92E2-60E89B1A9140}" srcId="{CB5F8475-CD46-48F7-AE5E-7D554C0F9E6B}" destId="{030ABF59-F73B-4CE0-81D1-63501A4A784D}" srcOrd="1" destOrd="0" parTransId="{DE9C7A6E-3029-4825-A7F0-FF9A957856A1}" sibTransId="{63A112CC-4659-4B96-B90B-5180F214C60B}"/>
    <dgm:cxn modelId="{F401499B-DE00-44C0-B8ED-39A30B7F3EE7}" type="presOf" srcId="{0408A9C0-196A-432B-89CD-707BE6790F68}" destId="{21AA1A68-9DF3-4C78-B93D-5D9B066CD33E}" srcOrd="1" destOrd="0" presId="urn:microsoft.com/office/officeart/2005/8/layout/hierarchy5"/>
    <dgm:cxn modelId="{E700ADB2-7E01-40A4-B32B-8F16C448A5DA}" type="presOf" srcId="{393B4CD9-36DC-45D3-8F2D-F748933B1208}" destId="{29DBF18D-A49D-4302-A287-4BCF792456DA}" srcOrd="0" destOrd="0" presId="urn:microsoft.com/office/officeart/2005/8/layout/hierarchy5"/>
    <dgm:cxn modelId="{899CADBA-AE14-4B7E-BE2A-6D984976185E}" type="presOf" srcId="{FA340325-3FE2-4047-AE53-4741CFBA05C4}" destId="{E9EF7E31-5BAC-4609-80E1-84057052E2EE}" srcOrd="0" destOrd="0" presId="urn:microsoft.com/office/officeart/2005/8/layout/hierarchy5"/>
    <dgm:cxn modelId="{6A9B41C1-CEF9-4ABE-A92F-73112717FE2D}" type="presOf" srcId="{31C4766A-9BEC-4E0B-B3A3-65B0413AEAE1}" destId="{F712AB4B-5586-4506-A27E-894B75686DE6}" srcOrd="0" destOrd="0" presId="urn:microsoft.com/office/officeart/2005/8/layout/hierarchy5"/>
    <dgm:cxn modelId="{C2B300E5-9808-4CA8-B780-A5F4C2E5A8C4}" srcId="{030ABF59-F73B-4CE0-81D1-63501A4A784D}" destId="{31C4766A-9BEC-4E0B-B3A3-65B0413AEAE1}" srcOrd="0" destOrd="0" parTransId="{393B4CD9-36DC-45D3-8F2D-F748933B1208}" sibTransId="{2E3132B2-C9AB-4DFC-A1E5-C4C5423B5DE8}"/>
    <dgm:cxn modelId="{FD57BDF0-2378-42B5-A8A9-863C5CE3B640}" type="presOf" srcId="{7EAD6EBE-DA03-4823-9BA2-6729FD1E2593}" destId="{24DD0B6C-84DB-4FDB-9422-679026068173}" srcOrd="0" destOrd="0" presId="urn:microsoft.com/office/officeart/2005/8/layout/hierarchy5"/>
    <dgm:cxn modelId="{CA815D4D-B500-41A8-96BA-08F22550DE09}" type="presParOf" srcId="{E9EF7E31-5BAC-4609-80E1-84057052E2EE}" destId="{F2C70841-80E2-4C2A-81A6-F05A0D17ABD0}" srcOrd="0" destOrd="0" presId="urn:microsoft.com/office/officeart/2005/8/layout/hierarchy5"/>
    <dgm:cxn modelId="{EAFA3297-A8A9-4C8F-B81B-B8E2E1EBFD9F}" type="presParOf" srcId="{F2C70841-80E2-4C2A-81A6-F05A0D17ABD0}" destId="{FC476087-C812-438F-8F89-C8CC706A1B00}" srcOrd="0" destOrd="0" presId="urn:microsoft.com/office/officeart/2005/8/layout/hierarchy5"/>
    <dgm:cxn modelId="{FE4E4B80-ED9B-4F40-A1E7-7DD462B72BFF}" type="presParOf" srcId="{FC476087-C812-438F-8F89-C8CC706A1B00}" destId="{2096B36B-3B6A-48FB-A75C-21D9CCCEC207}" srcOrd="0" destOrd="0" presId="urn:microsoft.com/office/officeart/2005/8/layout/hierarchy5"/>
    <dgm:cxn modelId="{8225F6C6-CFC4-4B0B-971D-492C52F95FC1}" type="presParOf" srcId="{2096B36B-3B6A-48FB-A75C-21D9CCCEC207}" destId="{CDC189BD-3740-439B-9D45-7BFBC581ED00}" srcOrd="0" destOrd="0" presId="urn:microsoft.com/office/officeart/2005/8/layout/hierarchy5"/>
    <dgm:cxn modelId="{0F3112D4-FBA7-42AD-B958-89DD9B9C641F}" type="presParOf" srcId="{2096B36B-3B6A-48FB-A75C-21D9CCCEC207}" destId="{D54BB241-EDEA-49AD-B95C-A03527E83D07}" srcOrd="1" destOrd="0" presId="urn:microsoft.com/office/officeart/2005/8/layout/hierarchy5"/>
    <dgm:cxn modelId="{5D00318B-DDDE-4CDE-9A91-E192D3334A97}" type="presParOf" srcId="{D54BB241-EDEA-49AD-B95C-A03527E83D07}" destId="{7F180D92-37E1-41FE-A38E-0D1B66CB2312}" srcOrd="0" destOrd="0" presId="urn:microsoft.com/office/officeart/2005/8/layout/hierarchy5"/>
    <dgm:cxn modelId="{A2638929-B254-4C39-B083-F01D41A155F5}" type="presParOf" srcId="{7F180D92-37E1-41FE-A38E-0D1B66CB2312}" destId="{21AA1A68-9DF3-4C78-B93D-5D9B066CD33E}" srcOrd="0" destOrd="0" presId="urn:microsoft.com/office/officeart/2005/8/layout/hierarchy5"/>
    <dgm:cxn modelId="{839BBBBB-A4BE-487A-8B3C-C3C61AE823B0}" type="presParOf" srcId="{D54BB241-EDEA-49AD-B95C-A03527E83D07}" destId="{693D0653-8A70-411C-AFC1-227F751D8210}" srcOrd="1" destOrd="0" presId="urn:microsoft.com/office/officeart/2005/8/layout/hierarchy5"/>
    <dgm:cxn modelId="{C71477C8-07E0-49FA-B44C-11A143833CFE}" type="presParOf" srcId="{693D0653-8A70-411C-AFC1-227F751D8210}" destId="{24DD0B6C-84DB-4FDB-9422-679026068173}" srcOrd="0" destOrd="0" presId="urn:microsoft.com/office/officeart/2005/8/layout/hierarchy5"/>
    <dgm:cxn modelId="{7BA6BF53-A6F8-41A6-8C93-7AE5A3C1B4FF}" type="presParOf" srcId="{693D0653-8A70-411C-AFC1-227F751D8210}" destId="{C966FCD5-199A-45D5-A469-056E72DC2A17}" srcOrd="1" destOrd="0" presId="urn:microsoft.com/office/officeart/2005/8/layout/hierarchy5"/>
    <dgm:cxn modelId="{63BB1CE6-A890-4D88-BB67-50F2CAA11BC3}" type="presParOf" srcId="{C966FCD5-199A-45D5-A469-056E72DC2A17}" destId="{0FCD539D-B785-4E55-BBF8-517E861BC31E}" srcOrd="0" destOrd="0" presId="urn:microsoft.com/office/officeart/2005/8/layout/hierarchy5"/>
    <dgm:cxn modelId="{B20E8C6B-D5BB-44D6-8057-6C0D771BA014}" type="presParOf" srcId="{0FCD539D-B785-4E55-BBF8-517E861BC31E}" destId="{19FD3083-FD3B-4310-BC72-3ABDE0538007}" srcOrd="0" destOrd="0" presId="urn:microsoft.com/office/officeart/2005/8/layout/hierarchy5"/>
    <dgm:cxn modelId="{43B9BCF4-3A37-4979-B519-5D50B0AF0823}" type="presParOf" srcId="{C966FCD5-199A-45D5-A469-056E72DC2A17}" destId="{99F551E2-0577-4E58-AD0D-02DA262372DF}" srcOrd="1" destOrd="0" presId="urn:microsoft.com/office/officeart/2005/8/layout/hierarchy5"/>
    <dgm:cxn modelId="{48FCCC85-46C9-45EC-885F-D0467C37CF8F}" type="presParOf" srcId="{99F551E2-0577-4E58-AD0D-02DA262372DF}" destId="{5562C3EC-E24B-4A20-A17B-18D442038AFA}" srcOrd="0" destOrd="0" presId="urn:microsoft.com/office/officeart/2005/8/layout/hierarchy5"/>
    <dgm:cxn modelId="{0508BB7C-1666-484B-85FE-87FE8C9E7AFE}" type="presParOf" srcId="{99F551E2-0577-4E58-AD0D-02DA262372DF}" destId="{EAD62711-56CC-460E-AED2-0D1654E7BE5B}" srcOrd="1" destOrd="0" presId="urn:microsoft.com/office/officeart/2005/8/layout/hierarchy5"/>
    <dgm:cxn modelId="{DB442050-EF6E-441C-9588-D7C331587439}" type="presParOf" srcId="{D54BB241-EDEA-49AD-B95C-A03527E83D07}" destId="{8BA4906E-78F6-48FF-89DF-07347699EE06}" srcOrd="2" destOrd="0" presId="urn:microsoft.com/office/officeart/2005/8/layout/hierarchy5"/>
    <dgm:cxn modelId="{642040EC-5DDF-41A2-88B0-4FFF486E8120}" type="presParOf" srcId="{8BA4906E-78F6-48FF-89DF-07347699EE06}" destId="{AB31E22E-DBD9-4D18-9E27-C04DD67065F6}" srcOrd="0" destOrd="0" presId="urn:microsoft.com/office/officeart/2005/8/layout/hierarchy5"/>
    <dgm:cxn modelId="{1BA0202C-8DFD-498E-9C2F-BCD2CE59345A}" type="presParOf" srcId="{D54BB241-EDEA-49AD-B95C-A03527E83D07}" destId="{F6F611F4-C580-4A02-8C81-5E0ECCAAD47F}" srcOrd="3" destOrd="0" presId="urn:microsoft.com/office/officeart/2005/8/layout/hierarchy5"/>
    <dgm:cxn modelId="{7E2D9C6A-0DAA-4B46-9AB4-B36EDFE4AA03}" type="presParOf" srcId="{F6F611F4-C580-4A02-8C81-5E0ECCAAD47F}" destId="{309FC90A-B8FF-4D0E-BC2B-D6AC3102815C}" srcOrd="0" destOrd="0" presId="urn:microsoft.com/office/officeart/2005/8/layout/hierarchy5"/>
    <dgm:cxn modelId="{F0A1C9B1-8D0A-47D9-AE6E-F686666D0873}" type="presParOf" srcId="{F6F611F4-C580-4A02-8C81-5E0ECCAAD47F}" destId="{3C204B87-913B-43CF-90C2-3EA73B6CCCD8}" srcOrd="1" destOrd="0" presId="urn:microsoft.com/office/officeart/2005/8/layout/hierarchy5"/>
    <dgm:cxn modelId="{B5BA0FB3-25D7-4033-9EED-5F912A091A33}" type="presParOf" srcId="{3C204B87-913B-43CF-90C2-3EA73B6CCCD8}" destId="{29DBF18D-A49D-4302-A287-4BCF792456DA}" srcOrd="0" destOrd="0" presId="urn:microsoft.com/office/officeart/2005/8/layout/hierarchy5"/>
    <dgm:cxn modelId="{E56C98DF-ABC7-46C5-932D-CA3933991B73}" type="presParOf" srcId="{29DBF18D-A49D-4302-A287-4BCF792456DA}" destId="{A5031D6A-A2DF-475E-AB16-8592E4FFADE4}" srcOrd="0" destOrd="0" presId="urn:microsoft.com/office/officeart/2005/8/layout/hierarchy5"/>
    <dgm:cxn modelId="{C24A59BF-ED67-4A79-958F-9EC19E9A07BA}" type="presParOf" srcId="{3C204B87-913B-43CF-90C2-3EA73B6CCCD8}" destId="{8538A610-7537-4D38-A3D4-9B15FD8085AE}" srcOrd="1" destOrd="0" presId="urn:microsoft.com/office/officeart/2005/8/layout/hierarchy5"/>
    <dgm:cxn modelId="{DD98D755-1683-45B8-993B-4C3B8B22DF7B}" type="presParOf" srcId="{8538A610-7537-4D38-A3D4-9B15FD8085AE}" destId="{F712AB4B-5586-4506-A27E-894B75686DE6}" srcOrd="0" destOrd="0" presId="urn:microsoft.com/office/officeart/2005/8/layout/hierarchy5"/>
    <dgm:cxn modelId="{E1797E78-022E-4B9F-92C2-7D64E4DC098C}" type="presParOf" srcId="{8538A610-7537-4D38-A3D4-9B15FD8085AE}" destId="{CE3927AF-71A7-47B5-B460-1CED1D2E972C}" srcOrd="1" destOrd="0" presId="urn:microsoft.com/office/officeart/2005/8/layout/hierarchy5"/>
    <dgm:cxn modelId="{72536336-8937-4925-8050-D7113020ACE2}" type="presParOf" srcId="{E9EF7E31-5BAC-4609-80E1-84057052E2EE}" destId="{A212A7C5-1D3F-454E-B9B5-9C13DD5FC6F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340325-3FE2-4047-AE53-4741CFBA05C4}" type="doc">
      <dgm:prSet loTypeId="urn:microsoft.com/office/officeart/2005/8/layout/hierarchy5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B5F8475-CD46-48F7-AE5E-7D554C0F9E6B}">
      <dgm:prSet phldrT="[Текст]" custT="1"/>
      <dgm:spPr/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АП 5 АП 6</a:t>
          </a:r>
        </a:p>
      </dgm:t>
    </dgm:pt>
    <dgm:pt modelId="{503AD8CA-A31B-4694-B172-93229BDF75B5}" type="parTrans" cxnId="{42BFFA36-E714-46A8-AB27-8A68DD70EABC}">
      <dgm:prSet/>
      <dgm:spPr/>
      <dgm:t>
        <a:bodyPr/>
        <a:lstStyle/>
        <a:p>
          <a:endParaRPr lang="ru-RU"/>
        </a:p>
      </dgm:t>
    </dgm:pt>
    <dgm:pt modelId="{A80D5624-7483-4EED-936E-53172151FFF5}" type="sibTrans" cxnId="{42BFFA36-E714-46A8-AB27-8A68DD70EABC}">
      <dgm:prSet/>
      <dgm:spPr/>
      <dgm:t>
        <a:bodyPr/>
        <a:lstStyle/>
        <a:p>
          <a:endParaRPr lang="ru-RU"/>
        </a:p>
      </dgm:t>
    </dgm:pt>
    <dgm:pt modelId="{030ABF59-F73B-4CE0-81D1-63501A4A784D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ГБОУ ООШ</a:t>
          </a:r>
          <a:r>
            <a:rPr lang="ru-RU" sz="16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№ 32              г. Сызрани </a:t>
          </a:r>
        </a:p>
        <a:p>
          <a:r>
            <a:rPr lang="ru-RU" sz="16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отсутствовал 9 класс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E9C7A6E-3029-4825-A7F0-FF9A957856A1}" type="parTrans" cxnId="{D0619F7D-51A1-4A6E-92E2-60E89B1A9140}">
      <dgm:prSet/>
      <dgm:spPr/>
      <dgm:t>
        <a:bodyPr/>
        <a:lstStyle/>
        <a:p>
          <a:endParaRPr lang="ru-RU"/>
        </a:p>
      </dgm:t>
    </dgm:pt>
    <dgm:pt modelId="{63A112CC-4659-4B96-B90B-5180F214C60B}" type="sibTrans" cxnId="{D0619F7D-51A1-4A6E-92E2-60E89B1A9140}">
      <dgm:prSet/>
      <dgm:spPr/>
      <dgm:t>
        <a:bodyPr/>
        <a:lstStyle/>
        <a:p>
          <a:endParaRPr lang="ru-RU"/>
        </a:p>
      </dgm:t>
    </dgm:pt>
    <dgm:pt modelId="{31C4766A-9BEC-4E0B-B3A3-65B0413AEAE1}">
      <dgm:prSet custT="1"/>
      <dgm:spPr/>
      <dgm:t>
        <a:bodyPr/>
        <a:lstStyle/>
        <a:p>
          <a:pPr rtl="0"/>
          <a:r>
            <a:rPr lang="ru-RU" sz="1600" b="1" dirty="0">
              <a:latin typeface="Times New Roman" pitchFamily="18" charset="0"/>
              <a:cs typeface="Times New Roman" pitchFamily="18" charset="0"/>
            </a:rPr>
            <a:t>В 2024 г. ОО будет реорганизована путем присоединения к ГБОУ СОШ № 12 г. Сызрани</a:t>
          </a:r>
        </a:p>
      </dgm:t>
    </dgm:pt>
    <dgm:pt modelId="{393B4CD9-36DC-45D3-8F2D-F748933B1208}" type="parTrans" cxnId="{C2B300E5-9808-4CA8-B780-A5F4C2E5A8C4}">
      <dgm:prSet/>
      <dgm:spPr/>
      <dgm:t>
        <a:bodyPr/>
        <a:lstStyle/>
        <a:p>
          <a:endParaRPr lang="ru-RU"/>
        </a:p>
      </dgm:t>
    </dgm:pt>
    <dgm:pt modelId="{2E3132B2-C9AB-4DFC-A1E5-C4C5423B5DE8}" type="sibTrans" cxnId="{C2B300E5-9808-4CA8-B780-A5F4C2E5A8C4}">
      <dgm:prSet/>
      <dgm:spPr/>
      <dgm:t>
        <a:bodyPr/>
        <a:lstStyle/>
        <a:p>
          <a:endParaRPr lang="ru-RU"/>
        </a:p>
      </dgm:t>
    </dgm:pt>
    <dgm:pt modelId="{E9EF7E31-5BAC-4609-80E1-84057052E2EE}" type="pres">
      <dgm:prSet presAssocID="{FA340325-3FE2-4047-AE53-4741CFBA05C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2C70841-80E2-4C2A-81A6-F05A0D17ABD0}" type="pres">
      <dgm:prSet presAssocID="{FA340325-3FE2-4047-AE53-4741CFBA05C4}" presName="hierFlow" presStyleCnt="0"/>
      <dgm:spPr/>
    </dgm:pt>
    <dgm:pt modelId="{FC476087-C812-438F-8F89-C8CC706A1B00}" type="pres">
      <dgm:prSet presAssocID="{FA340325-3FE2-4047-AE53-4741CFBA05C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2096B36B-3B6A-48FB-A75C-21D9CCCEC207}" type="pres">
      <dgm:prSet presAssocID="{CB5F8475-CD46-48F7-AE5E-7D554C0F9E6B}" presName="Name17" presStyleCnt="0"/>
      <dgm:spPr/>
    </dgm:pt>
    <dgm:pt modelId="{CDC189BD-3740-439B-9D45-7BFBC581ED00}" type="pres">
      <dgm:prSet presAssocID="{CB5F8475-CD46-48F7-AE5E-7D554C0F9E6B}" presName="level1Shape" presStyleLbl="node0" presStyleIdx="0" presStyleCnt="1" custScaleX="30782" custScaleY="67449" custLinFactNeighborX="23122" custLinFactNeighborY="0">
        <dgm:presLayoutVars>
          <dgm:chPref val="3"/>
        </dgm:presLayoutVars>
      </dgm:prSet>
      <dgm:spPr/>
    </dgm:pt>
    <dgm:pt modelId="{D54BB241-EDEA-49AD-B95C-A03527E83D07}" type="pres">
      <dgm:prSet presAssocID="{CB5F8475-CD46-48F7-AE5E-7D554C0F9E6B}" presName="hierChild2" presStyleCnt="0"/>
      <dgm:spPr/>
    </dgm:pt>
    <dgm:pt modelId="{8BA4906E-78F6-48FF-89DF-07347699EE06}" type="pres">
      <dgm:prSet presAssocID="{DE9C7A6E-3029-4825-A7F0-FF9A957856A1}" presName="Name25" presStyleLbl="parChTrans1D2" presStyleIdx="0" presStyleCnt="1"/>
      <dgm:spPr/>
    </dgm:pt>
    <dgm:pt modelId="{AB31E22E-DBD9-4D18-9E27-C04DD67065F6}" type="pres">
      <dgm:prSet presAssocID="{DE9C7A6E-3029-4825-A7F0-FF9A957856A1}" presName="connTx" presStyleLbl="parChTrans1D2" presStyleIdx="0" presStyleCnt="1"/>
      <dgm:spPr/>
    </dgm:pt>
    <dgm:pt modelId="{F6F611F4-C580-4A02-8C81-5E0ECCAAD47F}" type="pres">
      <dgm:prSet presAssocID="{030ABF59-F73B-4CE0-81D1-63501A4A784D}" presName="Name30" presStyleCnt="0"/>
      <dgm:spPr/>
    </dgm:pt>
    <dgm:pt modelId="{309FC90A-B8FF-4D0E-BC2B-D6AC3102815C}" type="pres">
      <dgm:prSet presAssocID="{030ABF59-F73B-4CE0-81D1-63501A4A784D}" presName="level2Shape" presStyleLbl="node2" presStyleIdx="0" presStyleCnt="1"/>
      <dgm:spPr/>
    </dgm:pt>
    <dgm:pt modelId="{3C204B87-913B-43CF-90C2-3EA73B6CCCD8}" type="pres">
      <dgm:prSet presAssocID="{030ABF59-F73B-4CE0-81D1-63501A4A784D}" presName="hierChild3" presStyleCnt="0"/>
      <dgm:spPr/>
    </dgm:pt>
    <dgm:pt modelId="{29DBF18D-A49D-4302-A287-4BCF792456DA}" type="pres">
      <dgm:prSet presAssocID="{393B4CD9-36DC-45D3-8F2D-F748933B1208}" presName="Name25" presStyleLbl="parChTrans1D3" presStyleIdx="0" presStyleCnt="1"/>
      <dgm:spPr/>
    </dgm:pt>
    <dgm:pt modelId="{A5031D6A-A2DF-475E-AB16-8592E4FFADE4}" type="pres">
      <dgm:prSet presAssocID="{393B4CD9-36DC-45D3-8F2D-F748933B1208}" presName="connTx" presStyleLbl="parChTrans1D3" presStyleIdx="0" presStyleCnt="1"/>
      <dgm:spPr/>
    </dgm:pt>
    <dgm:pt modelId="{8538A610-7537-4D38-A3D4-9B15FD8085AE}" type="pres">
      <dgm:prSet presAssocID="{31C4766A-9BEC-4E0B-B3A3-65B0413AEAE1}" presName="Name30" presStyleCnt="0"/>
      <dgm:spPr/>
    </dgm:pt>
    <dgm:pt modelId="{F712AB4B-5586-4506-A27E-894B75686DE6}" type="pres">
      <dgm:prSet presAssocID="{31C4766A-9BEC-4E0B-B3A3-65B0413AEAE1}" presName="level2Shape" presStyleLbl="node3" presStyleIdx="0" presStyleCnt="1" custScaleX="117489" custLinFactNeighborX="-19931" custLinFactNeighborY="768"/>
      <dgm:spPr/>
    </dgm:pt>
    <dgm:pt modelId="{CE3927AF-71A7-47B5-B460-1CED1D2E972C}" type="pres">
      <dgm:prSet presAssocID="{31C4766A-9BEC-4E0B-B3A3-65B0413AEAE1}" presName="hierChild3" presStyleCnt="0"/>
      <dgm:spPr/>
    </dgm:pt>
    <dgm:pt modelId="{A212A7C5-1D3F-454E-B9B5-9C13DD5FC6FA}" type="pres">
      <dgm:prSet presAssocID="{FA340325-3FE2-4047-AE53-4741CFBA05C4}" presName="bgShapesFlow" presStyleCnt="0"/>
      <dgm:spPr/>
    </dgm:pt>
  </dgm:ptLst>
  <dgm:cxnLst>
    <dgm:cxn modelId="{BBC92035-BC69-4C1B-8F4E-62BD91586037}" type="presOf" srcId="{DE9C7A6E-3029-4825-A7F0-FF9A957856A1}" destId="{AB31E22E-DBD9-4D18-9E27-C04DD67065F6}" srcOrd="1" destOrd="0" presId="urn:microsoft.com/office/officeart/2005/8/layout/hierarchy5"/>
    <dgm:cxn modelId="{42BFFA36-E714-46A8-AB27-8A68DD70EABC}" srcId="{FA340325-3FE2-4047-AE53-4741CFBA05C4}" destId="{CB5F8475-CD46-48F7-AE5E-7D554C0F9E6B}" srcOrd="0" destOrd="0" parTransId="{503AD8CA-A31B-4694-B172-93229BDF75B5}" sibTransId="{A80D5624-7483-4EED-936E-53172151FFF5}"/>
    <dgm:cxn modelId="{21501A53-57D3-496D-9B09-EE38F1D4C31F}" type="presOf" srcId="{393B4CD9-36DC-45D3-8F2D-F748933B1208}" destId="{29DBF18D-A49D-4302-A287-4BCF792456DA}" srcOrd="0" destOrd="0" presId="urn:microsoft.com/office/officeart/2005/8/layout/hierarchy5"/>
    <dgm:cxn modelId="{C566A17A-B4D5-4802-8071-6C01A0A4FD48}" type="presOf" srcId="{CB5F8475-CD46-48F7-AE5E-7D554C0F9E6B}" destId="{CDC189BD-3740-439B-9D45-7BFBC581ED00}" srcOrd="0" destOrd="0" presId="urn:microsoft.com/office/officeart/2005/8/layout/hierarchy5"/>
    <dgm:cxn modelId="{D0619F7D-51A1-4A6E-92E2-60E89B1A9140}" srcId="{CB5F8475-CD46-48F7-AE5E-7D554C0F9E6B}" destId="{030ABF59-F73B-4CE0-81D1-63501A4A784D}" srcOrd="0" destOrd="0" parTransId="{DE9C7A6E-3029-4825-A7F0-FF9A957856A1}" sibTransId="{63A112CC-4659-4B96-B90B-5180F214C60B}"/>
    <dgm:cxn modelId="{900A6D94-BA61-4ACF-A933-BEC67EFCC984}" type="presOf" srcId="{DE9C7A6E-3029-4825-A7F0-FF9A957856A1}" destId="{8BA4906E-78F6-48FF-89DF-07347699EE06}" srcOrd="0" destOrd="0" presId="urn:microsoft.com/office/officeart/2005/8/layout/hierarchy5"/>
    <dgm:cxn modelId="{6C51F298-F8D6-45E9-A68B-0676F277CAA2}" type="presOf" srcId="{FA340325-3FE2-4047-AE53-4741CFBA05C4}" destId="{E9EF7E31-5BAC-4609-80E1-84057052E2EE}" srcOrd="0" destOrd="0" presId="urn:microsoft.com/office/officeart/2005/8/layout/hierarchy5"/>
    <dgm:cxn modelId="{CAD6CABE-EF8D-4BC3-B187-FD03930E1788}" type="presOf" srcId="{31C4766A-9BEC-4E0B-B3A3-65B0413AEAE1}" destId="{F712AB4B-5586-4506-A27E-894B75686DE6}" srcOrd="0" destOrd="0" presId="urn:microsoft.com/office/officeart/2005/8/layout/hierarchy5"/>
    <dgm:cxn modelId="{0EAFF0DD-8AFF-4B67-ABEF-8CB8B7BD1E9A}" type="presOf" srcId="{393B4CD9-36DC-45D3-8F2D-F748933B1208}" destId="{A5031D6A-A2DF-475E-AB16-8592E4FFADE4}" srcOrd="1" destOrd="0" presId="urn:microsoft.com/office/officeart/2005/8/layout/hierarchy5"/>
    <dgm:cxn modelId="{594810DE-6015-461E-9F63-31DD8C45AA26}" type="presOf" srcId="{030ABF59-F73B-4CE0-81D1-63501A4A784D}" destId="{309FC90A-B8FF-4D0E-BC2B-D6AC3102815C}" srcOrd="0" destOrd="0" presId="urn:microsoft.com/office/officeart/2005/8/layout/hierarchy5"/>
    <dgm:cxn modelId="{C2B300E5-9808-4CA8-B780-A5F4C2E5A8C4}" srcId="{030ABF59-F73B-4CE0-81D1-63501A4A784D}" destId="{31C4766A-9BEC-4E0B-B3A3-65B0413AEAE1}" srcOrd="0" destOrd="0" parTransId="{393B4CD9-36DC-45D3-8F2D-F748933B1208}" sibTransId="{2E3132B2-C9AB-4DFC-A1E5-C4C5423B5DE8}"/>
    <dgm:cxn modelId="{01E1FBF5-0F89-4959-90B0-377EB58358FC}" type="presParOf" srcId="{E9EF7E31-5BAC-4609-80E1-84057052E2EE}" destId="{F2C70841-80E2-4C2A-81A6-F05A0D17ABD0}" srcOrd="0" destOrd="0" presId="urn:microsoft.com/office/officeart/2005/8/layout/hierarchy5"/>
    <dgm:cxn modelId="{20663026-25C3-4DB8-A3B6-4A97D52B7AD0}" type="presParOf" srcId="{F2C70841-80E2-4C2A-81A6-F05A0D17ABD0}" destId="{FC476087-C812-438F-8F89-C8CC706A1B00}" srcOrd="0" destOrd="0" presId="urn:microsoft.com/office/officeart/2005/8/layout/hierarchy5"/>
    <dgm:cxn modelId="{D1CA267F-C1FA-4B19-A389-18F2DFE1CECD}" type="presParOf" srcId="{FC476087-C812-438F-8F89-C8CC706A1B00}" destId="{2096B36B-3B6A-48FB-A75C-21D9CCCEC207}" srcOrd="0" destOrd="0" presId="urn:microsoft.com/office/officeart/2005/8/layout/hierarchy5"/>
    <dgm:cxn modelId="{DC780086-2DBC-436C-B586-3154D5383AC3}" type="presParOf" srcId="{2096B36B-3B6A-48FB-A75C-21D9CCCEC207}" destId="{CDC189BD-3740-439B-9D45-7BFBC581ED00}" srcOrd="0" destOrd="0" presId="urn:microsoft.com/office/officeart/2005/8/layout/hierarchy5"/>
    <dgm:cxn modelId="{FF0E1D8B-43B7-41C4-8B41-9F02248D130F}" type="presParOf" srcId="{2096B36B-3B6A-48FB-A75C-21D9CCCEC207}" destId="{D54BB241-EDEA-49AD-B95C-A03527E83D07}" srcOrd="1" destOrd="0" presId="urn:microsoft.com/office/officeart/2005/8/layout/hierarchy5"/>
    <dgm:cxn modelId="{EBD6D6F1-A668-440A-B4EC-725276F2CF98}" type="presParOf" srcId="{D54BB241-EDEA-49AD-B95C-A03527E83D07}" destId="{8BA4906E-78F6-48FF-89DF-07347699EE06}" srcOrd="0" destOrd="0" presId="urn:microsoft.com/office/officeart/2005/8/layout/hierarchy5"/>
    <dgm:cxn modelId="{11396940-23D2-443A-9C29-FF067ED171ED}" type="presParOf" srcId="{8BA4906E-78F6-48FF-89DF-07347699EE06}" destId="{AB31E22E-DBD9-4D18-9E27-C04DD67065F6}" srcOrd="0" destOrd="0" presId="urn:microsoft.com/office/officeart/2005/8/layout/hierarchy5"/>
    <dgm:cxn modelId="{B9C2623D-45FC-4D5B-9E14-F7EAD9089FB2}" type="presParOf" srcId="{D54BB241-EDEA-49AD-B95C-A03527E83D07}" destId="{F6F611F4-C580-4A02-8C81-5E0ECCAAD47F}" srcOrd="1" destOrd="0" presId="urn:microsoft.com/office/officeart/2005/8/layout/hierarchy5"/>
    <dgm:cxn modelId="{7CCE73B5-B708-4B84-9D21-A4EA5B228D11}" type="presParOf" srcId="{F6F611F4-C580-4A02-8C81-5E0ECCAAD47F}" destId="{309FC90A-B8FF-4D0E-BC2B-D6AC3102815C}" srcOrd="0" destOrd="0" presId="urn:microsoft.com/office/officeart/2005/8/layout/hierarchy5"/>
    <dgm:cxn modelId="{E29946D7-8EED-4CAF-B1FA-5F3A9BE783A2}" type="presParOf" srcId="{F6F611F4-C580-4A02-8C81-5E0ECCAAD47F}" destId="{3C204B87-913B-43CF-90C2-3EA73B6CCCD8}" srcOrd="1" destOrd="0" presId="urn:microsoft.com/office/officeart/2005/8/layout/hierarchy5"/>
    <dgm:cxn modelId="{E48A4353-8848-48E5-BCE4-4343C0319D7E}" type="presParOf" srcId="{3C204B87-913B-43CF-90C2-3EA73B6CCCD8}" destId="{29DBF18D-A49D-4302-A287-4BCF792456DA}" srcOrd="0" destOrd="0" presId="urn:microsoft.com/office/officeart/2005/8/layout/hierarchy5"/>
    <dgm:cxn modelId="{28E80E2D-1B00-47A1-ADA2-8919581D9FA2}" type="presParOf" srcId="{29DBF18D-A49D-4302-A287-4BCF792456DA}" destId="{A5031D6A-A2DF-475E-AB16-8592E4FFADE4}" srcOrd="0" destOrd="0" presId="urn:microsoft.com/office/officeart/2005/8/layout/hierarchy5"/>
    <dgm:cxn modelId="{3EE98229-C0E3-4277-AC1E-F61A6658D4AD}" type="presParOf" srcId="{3C204B87-913B-43CF-90C2-3EA73B6CCCD8}" destId="{8538A610-7537-4D38-A3D4-9B15FD8085AE}" srcOrd="1" destOrd="0" presId="urn:microsoft.com/office/officeart/2005/8/layout/hierarchy5"/>
    <dgm:cxn modelId="{3B1D1ED9-BFA4-4FEE-B51B-ECB38F4F653D}" type="presParOf" srcId="{8538A610-7537-4D38-A3D4-9B15FD8085AE}" destId="{F712AB4B-5586-4506-A27E-894B75686DE6}" srcOrd="0" destOrd="0" presId="urn:microsoft.com/office/officeart/2005/8/layout/hierarchy5"/>
    <dgm:cxn modelId="{A7FB127F-98E9-4C65-BC59-148CABE61F70}" type="presParOf" srcId="{8538A610-7537-4D38-A3D4-9B15FD8085AE}" destId="{CE3927AF-71A7-47B5-B460-1CED1D2E972C}" srcOrd="1" destOrd="0" presId="urn:microsoft.com/office/officeart/2005/8/layout/hierarchy5"/>
    <dgm:cxn modelId="{214D07B0-94F6-4ADC-8D64-5F8916CA8BD9}" type="presParOf" srcId="{E9EF7E31-5BAC-4609-80E1-84057052E2EE}" destId="{A212A7C5-1D3F-454E-B9B5-9C13DD5FC6F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340325-3FE2-4047-AE53-4741CFBA05C4}" type="doc">
      <dgm:prSet loTypeId="urn:microsoft.com/office/officeart/2005/8/layout/hierarchy2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B5F8475-CD46-48F7-AE5E-7D554C0F9E6B}">
      <dgm:prSet phldrT="[Текст]" custT="1"/>
      <dgm:spPr/>
      <dgm:t>
        <a:bodyPr/>
        <a:lstStyle/>
        <a:p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АП 4</a:t>
          </a:r>
        </a:p>
      </dgm:t>
    </dgm:pt>
    <dgm:pt modelId="{503AD8CA-A31B-4694-B172-93229BDF75B5}" type="parTrans" cxnId="{42BFFA36-E714-46A8-AB27-8A68DD70EABC}">
      <dgm:prSet/>
      <dgm:spPr/>
      <dgm:t>
        <a:bodyPr/>
        <a:lstStyle/>
        <a:p>
          <a:endParaRPr lang="ru-RU"/>
        </a:p>
      </dgm:t>
    </dgm:pt>
    <dgm:pt modelId="{A80D5624-7483-4EED-936E-53172151FFF5}" type="sibTrans" cxnId="{42BFFA36-E714-46A8-AB27-8A68DD70EABC}">
      <dgm:prSet/>
      <dgm:spPr/>
      <dgm:t>
        <a:bodyPr/>
        <a:lstStyle/>
        <a:p>
          <a:endParaRPr lang="ru-RU"/>
        </a:p>
      </dgm:t>
    </dgm:pt>
    <dgm:pt modelId="{7EAD6EBE-DA03-4823-9BA2-6729FD1E2593}">
      <dgm:prSet phldrT="[Текст]" custT="1"/>
      <dgm:spPr/>
      <dgm:t>
        <a:bodyPr anchor="ctr"/>
        <a:lstStyle/>
        <a:p>
          <a:pPr algn="ctr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ГБОУ ООШ                            с. </a:t>
          </a:r>
          <a:r>
            <a:rPr lang="ru-RU" sz="1600" b="1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Муранка</a:t>
          </a:r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algn="ctr"/>
          <a:r>
            <a:rPr lang="ru-RU" sz="1600" b="1" dirty="0" err="1">
              <a:latin typeface="Times New Roman" pitchFamily="18" charset="0"/>
              <a:cs typeface="Times New Roman" pitchFamily="18" charset="0"/>
            </a:rPr>
            <a:t>м.р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600" b="1" dirty="0" err="1">
              <a:latin typeface="Times New Roman" pitchFamily="18" charset="0"/>
              <a:cs typeface="Times New Roman" pitchFamily="18" charset="0"/>
            </a:rPr>
            <a:t>Шигонский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</a:t>
          </a:r>
        </a:p>
        <a:p>
          <a:pPr algn="ctr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доля педагогов, прошедших КПК, 80%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0408A9C0-196A-432B-89CD-707BE6790F68}" type="parTrans" cxnId="{C2A51549-E250-4FF8-A97B-81127BCB3474}">
      <dgm:prSet/>
      <dgm:spPr/>
      <dgm:t>
        <a:bodyPr/>
        <a:lstStyle/>
        <a:p>
          <a:endParaRPr lang="ru-RU"/>
        </a:p>
      </dgm:t>
    </dgm:pt>
    <dgm:pt modelId="{4BF69666-B34C-450D-AE4E-E38036EA7E38}" type="sibTrans" cxnId="{C2A51549-E250-4FF8-A97B-81127BCB3474}">
      <dgm:prSet/>
      <dgm:spPr/>
      <dgm:t>
        <a:bodyPr/>
        <a:lstStyle/>
        <a:p>
          <a:endParaRPr lang="ru-RU"/>
        </a:p>
      </dgm:t>
    </dgm:pt>
    <dgm:pt modelId="{030ABF59-F73B-4CE0-81D1-63501A4A784D}">
      <dgm:prSet phldrT="[Текст]" custT="1"/>
      <dgm:spPr/>
      <dgm:t>
        <a:bodyPr/>
        <a:lstStyle/>
        <a:p>
          <a:pPr algn="ctr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ГБОУ ООШ</a:t>
          </a:r>
          <a:r>
            <a:rPr lang="ru-RU" sz="1600" b="1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algn="ctr"/>
          <a:r>
            <a:rPr lang="ru-RU" sz="1600" b="1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с. </a:t>
          </a:r>
          <a:r>
            <a:rPr lang="ru-RU" sz="1600" b="1" baseline="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Жемковка</a:t>
          </a:r>
          <a:r>
            <a:rPr lang="ru-RU" sz="1600" b="1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algn="ctr"/>
          <a:r>
            <a:rPr lang="ru-RU" sz="1600" b="1" baseline="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м.р</a:t>
          </a:r>
          <a:r>
            <a:rPr lang="ru-RU" sz="1600" b="1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1600" b="1" baseline="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Сызранский</a:t>
          </a:r>
          <a:r>
            <a:rPr lang="ru-RU" sz="1600" b="1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            </a:t>
          </a:r>
        </a:p>
        <a:p>
          <a:pPr algn="ctr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доля педагогов, прошедших КПК, 86%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E9C7A6E-3029-4825-A7F0-FF9A957856A1}" type="parTrans" cxnId="{D0619F7D-51A1-4A6E-92E2-60E89B1A9140}">
      <dgm:prSet/>
      <dgm:spPr/>
      <dgm:t>
        <a:bodyPr/>
        <a:lstStyle/>
        <a:p>
          <a:endParaRPr lang="ru-RU"/>
        </a:p>
      </dgm:t>
    </dgm:pt>
    <dgm:pt modelId="{63A112CC-4659-4B96-B90B-5180F214C60B}" type="sibTrans" cxnId="{D0619F7D-51A1-4A6E-92E2-60E89B1A9140}">
      <dgm:prSet/>
      <dgm:spPr/>
      <dgm:t>
        <a:bodyPr/>
        <a:lstStyle/>
        <a:p>
          <a:endParaRPr lang="ru-RU"/>
        </a:p>
      </dgm:t>
    </dgm:pt>
    <dgm:pt modelId="{95E408EB-27F5-4FFD-9C4C-A1DB7A548DF7}">
      <dgm:prSet phldrT="[Текст]" custT="1"/>
      <dgm:spPr/>
      <dgm:t>
        <a:bodyPr/>
        <a:lstStyle/>
        <a:p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В августе 2023 г. 2 педагога прошли КПК. Показатель составляет 100%.</a:t>
          </a:r>
        </a:p>
      </dgm:t>
    </dgm:pt>
    <dgm:pt modelId="{149A1134-C1A1-4D27-A4C1-9AD78521640D}" type="parTrans" cxnId="{5409D541-C395-44B7-9EEF-C064C6CA2997}">
      <dgm:prSet/>
      <dgm:spPr/>
      <dgm:t>
        <a:bodyPr/>
        <a:lstStyle/>
        <a:p>
          <a:endParaRPr lang="ru-RU"/>
        </a:p>
      </dgm:t>
    </dgm:pt>
    <dgm:pt modelId="{0155416C-11E5-4830-9A55-AEF040B00D73}" type="sibTrans" cxnId="{5409D541-C395-44B7-9EEF-C064C6CA2997}">
      <dgm:prSet/>
      <dgm:spPr/>
      <dgm:t>
        <a:bodyPr/>
        <a:lstStyle/>
        <a:p>
          <a:endParaRPr lang="ru-RU"/>
        </a:p>
      </dgm:t>
    </dgm:pt>
    <dgm:pt modelId="{63E1B300-31E2-4D1D-A547-1B5B68A99AC9}">
      <dgm:prSet phldrT="[Текст]" custT="1"/>
      <dgm:spPr/>
      <dgm:t>
        <a:bodyPr/>
        <a:lstStyle/>
        <a:p>
          <a:pPr algn="ctr" rtl="0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ГБОУ ООШ № 11</a:t>
          </a:r>
          <a:r>
            <a:rPr lang="ru-RU" sz="1600" b="1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           г. Сызрани,                               </a:t>
          </a:r>
        </a:p>
        <a:p>
          <a:pPr algn="ctr" rtl="0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доля педагогов, прошедших КПК, </a:t>
          </a:r>
        </a:p>
        <a:p>
          <a:pPr algn="ctr" rtl="0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86 %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A10B8527-E309-4CF8-B4F8-36CCF9878323}" type="parTrans" cxnId="{70881836-9F83-4506-8EBC-E4F3C748365B}">
      <dgm:prSet/>
      <dgm:spPr/>
      <dgm:t>
        <a:bodyPr/>
        <a:lstStyle/>
        <a:p>
          <a:endParaRPr lang="ru-RU"/>
        </a:p>
      </dgm:t>
    </dgm:pt>
    <dgm:pt modelId="{CB7CE5BA-4DF4-4BE8-9E32-A8DDD9E6FC2E}" type="sibTrans" cxnId="{70881836-9F83-4506-8EBC-E4F3C748365B}">
      <dgm:prSet/>
      <dgm:spPr/>
      <dgm:t>
        <a:bodyPr/>
        <a:lstStyle/>
        <a:p>
          <a:endParaRPr lang="ru-RU"/>
        </a:p>
      </dgm:t>
    </dgm:pt>
    <dgm:pt modelId="{9CD03C7D-DEE7-40C6-BC5F-4BAD57B485A9}">
      <dgm:prSet phldrT="[Текст]" custT="1"/>
      <dgm:spPr/>
      <dgm:t>
        <a:bodyPr/>
        <a:lstStyle/>
        <a:p>
          <a:pPr algn="ctr" rtl="0"/>
          <a:r>
            <a:rPr lang="ru-RU" sz="1600" b="1" dirty="0">
              <a:latin typeface="Times New Roman" pitchFamily="18" charset="0"/>
              <a:cs typeface="Times New Roman" pitchFamily="18" charset="0"/>
            </a:rPr>
            <a:t>В августе-сентябре 2023 г. 1 педагог пройдет КПК. Показатель составит 100%.</a:t>
          </a:r>
        </a:p>
      </dgm:t>
    </dgm:pt>
    <dgm:pt modelId="{053C5F31-3BC3-46F6-B4D1-50AF2C12D25B}" type="parTrans" cxnId="{4FB8E28D-D485-4BF9-AC41-4807A8FE11D1}">
      <dgm:prSet/>
      <dgm:spPr/>
      <dgm:t>
        <a:bodyPr/>
        <a:lstStyle/>
        <a:p>
          <a:endParaRPr lang="ru-RU"/>
        </a:p>
      </dgm:t>
    </dgm:pt>
    <dgm:pt modelId="{8031635E-53A1-437E-8C3D-9F3A66206761}" type="sibTrans" cxnId="{4FB8E28D-D485-4BF9-AC41-4807A8FE11D1}">
      <dgm:prSet/>
      <dgm:spPr/>
      <dgm:t>
        <a:bodyPr/>
        <a:lstStyle/>
        <a:p>
          <a:endParaRPr lang="ru-RU"/>
        </a:p>
      </dgm:t>
    </dgm:pt>
    <dgm:pt modelId="{35556250-A1CC-46BC-A179-0CAAF6AEADA3}">
      <dgm:prSet phldrT="[Текст]" custT="1"/>
      <dgm:spPr/>
      <dgm:t>
        <a:bodyPr/>
        <a:lstStyle/>
        <a:p>
          <a:pPr algn="ctr" rtl="0"/>
          <a:r>
            <a:rPr lang="ru-RU" sz="1600" b="1" dirty="0">
              <a:latin typeface="Times New Roman" pitchFamily="18" charset="0"/>
              <a:cs typeface="Times New Roman" pitchFamily="18" charset="0"/>
            </a:rPr>
            <a:t>В августе-сентябре 2023 г. 1 педагог пройдет КПК. Показатель составит 100%.</a:t>
          </a:r>
        </a:p>
      </dgm:t>
    </dgm:pt>
    <dgm:pt modelId="{19BBB7E3-BEA6-4571-97F9-6795DD65C533}" type="parTrans" cxnId="{2C15F6C9-3648-4FBB-92D0-B14071655E33}">
      <dgm:prSet/>
      <dgm:spPr/>
      <dgm:t>
        <a:bodyPr/>
        <a:lstStyle/>
        <a:p>
          <a:endParaRPr lang="ru-RU"/>
        </a:p>
      </dgm:t>
    </dgm:pt>
    <dgm:pt modelId="{51B3D625-0FC2-47F2-981D-4374E2AB98AE}" type="sibTrans" cxnId="{2C15F6C9-3648-4FBB-92D0-B14071655E33}">
      <dgm:prSet/>
      <dgm:spPr/>
      <dgm:t>
        <a:bodyPr/>
        <a:lstStyle/>
        <a:p>
          <a:endParaRPr lang="ru-RU"/>
        </a:p>
      </dgm:t>
    </dgm:pt>
    <dgm:pt modelId="{D829FA2C-61D4-41B3-9398-EF9C8696A650}" type="pres">
      <dgm:prSet presAssocID="{FA340325-3FE2-4047-AE53-4741CFBA05C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0135C25-E352-4B1A-9368-E50A43A0FD38}" type="pres">
      <dgm:prSet presAssocID="{CB5F8475-CD46-48F7-AE5E-7D554C0F9E6B}" presName="root1" presStyleCnt="0"/>
      <dgm:spPr/>
    </dgm:pt>
    <dgm:pt modelId="{2F472691-E37C-491D-BDF1-5E1E24C1FF58}" type="pres">
      <dgm:prSet presAssocID="{CB5F8475-CD46-48F7-AE5E-7D554C0F9E6B}" presName="LevelOneTextNode" presStyleLbl="node0" presStyleIdx="0" presStyleCnt="1" custScaleX="24063" custScaleY="53677" custLinFactNeighborX="28525" custLinFactNeighborY="4757">
        <dgm:presLayoutVars>
          <dgm:chPref val="3"/>
        </dgm:presLayoutVars>
      </dgm:prSet>
      <dgm:spPr/>
    </dgm:pt>
    <dgm:pt modelId="{365CE952-2CA9-4F01-966A-A15D114DE888}" type="pres">
      <dgm:prSet presAssocID="{CB5F8475-CD46-48F7-AE5E-7D554C0F9E6B}" presName="level2hierChild" presStyleCnt="0"/>
      <dgm:spPr/>
    </dgm:pt>
    <dgm:pt modelId="{B8C47723-A049-4584-BAD1-DFFEA9133428}" type="pres">
      <dgm:prSet presAssocID="{0408A9C0-196A-432B-89CD-707BE6790F68}" presName="conn2-1" presStyleLbl="parChTrans1D2" presStyleIdx="0" presStyleCnt="3"/>
      <dgm:spPr/>
    </dgm:pt>
    <dgm:pt modelId="{4A645E32-FD5E-49D0-AFB2-DC13A2AA7957}" type="pres">
      <dgm:prSet presAssocID="{0408A9C0-196A-432B-89CD-707BE6790F68}" presName="connTx" presStyleLbl="parChTrans1D2" presStyleIdx="0" presStyleCnt="3"/>
      <dgm:spPr/>
    </dgm:pt>
    <dgm:pt modelId="{19F71DB6-D7E7-468C-BEBB-6A420724D128}" type="pres">
      <dgm:prSet presAssocID="{7EAD6EBE-DA03-4823-9BA2-6729FD1E2593}" presName="root2" presStyleCnt="0"/>
      <dgm:spPr/>
    </dgm:pt>
    <dgm:pt modelId="{13FA28F7-4966-46B3-B58E-CFEE6F59CF0E}" type="pres">
      <dgm:prSet presAssocID="{7EAD6EBE-DA03-4823-9BA2-6729FD1E2593}" presName="LevelTwoTextNode" presStyleLbl="node2" presStyleIdx="0" presStyleCnt="3" custScaleX="76766" custScaleY="103167">
        <dgm:presLayoutVars>
          <dgm:chPref val="3"/>
        </dgm:presLayoutVars>
      </dgm:prSet>
      <dgm:spPr/>
    </dgm:pt>
    <dgm:pt modelId="{1D00F4FA-0DA3-4270-9BAF-1EBDD6081295}" type="pres">
      <dgm:prSet presAssocID="{7EAD6EBE-DA03-4823-9BA2-6729FD1E2593}" presName="level3hierChild" presStyleCnt="0"/>
      <dgm:spPr/>
    </dgm:pt>
    <dgm:pt modelId="{48F3E7CE-C025-452D-9D1A-E75A82153ED9}" type="pres">
      <dgm:prSet presAssocID="{149A1134-C1A1-4D27-A4C1-9AD78521640D}" presName="conn2-1" presStyleLbl="parChTrans1D3" presStyleIdx="0" presStyleCnt="3"/>
      <dgm:spPr/>
    </dgm:pt>
    <dgm:pt modelId="{B342071E-37C9-4968-B36C-0DFC66AEC6A8}" type="pres">
      <dgm:prSet presAssocID="{149A1134-C1A1-4D27-A4C1-9AD78521640D}" presName="connTx" presStyleLbl="parChTrans1D3" presStyleIdx="0" presStyleCnt="3"/>
      <dgm:spPr/>
    </dgm:pt>
    <dgm:pt modelId="{DC47FF12-A663-47F7-A377-0A27A5125F01}" type="pres">
      <dgm:prSet presAssocID="{95E408EB-27F5-4FFD-9C4C-A1DB7A548DF7}" presName="root2" presStyleCnt="0"/>
      <dgm:spPr/>
    </dgm:pt>
    <dgm:pt modelId="{217870AF-3FC4-4758-8474-431B4285D094}" type="pres">
      <dgm:prSet presAssocID="{95E408EB-27F5-4FFD-9C4C-A1DB7A548DF7}" presName="LevelTwoTextNode" presStyleLbl="node3" presStyleIdx="0" presStyleCnt="3" custScaleX="65954" custScaleY="93088" custLinFactNeighborX="-25592" custLinFactNeighborY="-432">
        <dgm:presLayoutVars>
          <dgm:chPref val="3"/>
        </dgm:presLayoutVars>
      </dgm:prSet>
      <dgm:spPr/>
    </dgm:pt>
    <dgm:pt modelId="{E98CA90E-38B4-47C6-8D6C-1A7B8FEABE10}" type="pres">
      <dgm:prSet presAssocID="{95E408EB-27F5-4FFD-9C4C-A1DB7A548DF7}" presName="level3hierChild" presStyleCnt="0"/>
      <dgm:spPr/>
    </dgm:pt>
    <dgm:pt modelId="{B4F0A773-6E39-439C-9AC1-C1EC2348B6DA}" type="pres">
      <dgm:prSet presAssocID="{DE9C7A6E-3029-4825-A7F0-FF9A957856A1}" presName="conn2-1" presStyleLbl="parChTrans1D2" presStyleIdx="1" presStyleCnt="3"/>
      <dgm:spPr/>
    </dgm:pt>
    <dgm:pt modelId="{2854FACB-A8EC-49D9-A576-B7CC0A3EDBC2}" type="pres">
      <dgm:prSet presAssocID="{DE9C7A6E-3029-4825-A7F0-FF9A957856A1}" presName="connTx" presStyleLbl="parChTrans1D2" presStyleIdx="1" presStyleCnt="3"/>
      <dgm:spPr/>
    </dgm:pt>
    <dgm:pt modelId="{89829F0C-4A4E-49F5-8BB1-174637A33A0E}" type="pres">
      <dgm:prSet presAssocID="{030ABF59-F73B-4CE0-81D1-63501A4A784D}" presName="root2" presStyleCnt="0"/>
      <dgm:spPr/>
    </dgm:pt>
    <dgm:pt modelId="{CE75E1FB-1008-42FC-BEFC-88217F9181E7}" type="pres">
      <dgm:prSet presAssocID="{030ABF59-F73B-4CE0-81D1-63501A4A784D}" presName="LevelTwoTextNode" presStyleLbl="node2" presStyleIdx="1" presStyleCnt="3" custScaleX="76596" custScaleY="105793" custLinFactNeighborX="-3131" custLinFactNeighborY="2348">
        <dgm:presLayoutVars>
          <dgm:chPref val="3"/>
        </dgm:presLayoutVars>
      </dgm:prSet>
      <dgm:spPr/>
    </dgm:pt>
    <dgm:pt modelId="{84248F3B-7ACC-4B7B-82DA-12B73F12C56B}" type="pres">
      <dgm:prSet presAssocID="{030ABF59-F73B-4CE0-81D1-63501A4A784D}" presName="level3hierChild" presStyleCnt="0"/>
      <dgm:spPr/>
    </dgm:pt>
    <dgm:pt modelId="{7AEE240C-37A4-4569-BE41-3E8B5D904421}" type="pres">
      <dgm:prSet presAssocID="{053C5F31-3BC3-46F6-B4D1-50AF2C12D25B}" presName="conn2-1" presStyleLbl="parChTrans1D3" presStyleIdx="1" presStyleCnt="3"/>
      <dgm:spPr/>
    </dgm:pt>
    <dgm:pt modelId="{C3E5BC94-DD52-4C35-81BA-8B4B42294CCA}" type="pres">
      <dgm:prSet presAssocID="{053C5F31-3BC3-46F6-B4D1-50AF2C12D25B}" presName="connTx" presStyleLbl="parChTrans1D3" presStyleIdx="1" presStyleCnt="3"/>
      <dgm:spPr/>
    </dgm:pt>
    <dgm:pt modelId="{6F48120E-B98F-4CB6-880B-D55AFA3D9CD8}" type="pres">
      <dgm:prSet presAssocID="{9CD03C7D-DEE7-40C6-BC5F-4BAD57B485A9}" presName="root2" presStyleCnt="0"/>
      <dgm:spPr/>
    </dgm:pt>
    <dgm:pt modelId="{CC9136E6-3FE9-49A7-8FEF-357740BB4B9C}" type="pres">
      <dgm:prSet presAssocID="{9CD03C7D-DEE7-40C6-BC5F-4BAD57B485A9}" presName="LevelTwoTextNode" presStyleLbl="node3" presStyleIdx="1" presStyleCnt="3" custScaleX="66438" custScaleY="94718" custLinFactNeighborX="-25906" custLinFactNeighborY="2197">
        <dgm:presLayoutVars>
          <dgm:chPref val="3"/>
        </dgm:presLayoutVars>
      </dgm:prSet>
      <dgm:spPr/>
    </dgm:pt>
    <dgm:pt modelId="{A969C09D-1B5D-42C3-ABF6-0A186548D815}" type="pres">
      <dgm:prSet presAssocID="{9CD03C7D-DEE7-40C6-BC5F-4BAD57B485A9}" presName="level3hierChild" presStyleCnt="0"/>
      <dgm:spPr/>
    </dgm:pt>
    <dgm:pt modelId="{549443B4-6F5F-4CC6-9B0C-2D6B8B3D0A28}" type="pres">
      <dgm:prSet presAssocID="{A10B8527-E309-4CF8-B4F8-36CCF9878323}" presName="conn2-1" presStyleLbl="parChTrans1D2" presStyleIdx="2" presStyleCnt="3"/>
      <dgm:spPr/>
    </dgm:pt>
    <dgm:pt modelId="{DCC72BFE-3016-4B71-82C4-A537412DC45E}" type="pres">
      <dgm:prSet presAssocID="{A10B8527-E309-4CF8-B4F8-36CCF9878323}" presName="connTx" presStyleLbl="parChTrans1D2" presStyleIdx="2" presStyleCnt="3"/>
      <dgm:spPr/>
    </dgm:pt>
    <dgm:pt modelId="{8DD85708-3CDD-4A48-A57D-BBE790EABDF7}" type="pres">
      <dgm:prSet presAssocID="{63E1B300-31E2-4D1D-A547-1B5B68A99AC9}" presName="root2" presStyleCnt="0"/>
      <dgm:spPr/>
    </dgm:pt>
    <dgm:pt modelId="{38A1C367-8BBD-4AEA-A1B3-4BFFFA86A490}" type="pres">
      <dgm:prSet presAssocID="{63E1B300-31E2-4D1D-A547-1B5B68A99AC9}" presName="LevelTwoTextNode" presStyleLbl="node2" presStyleIdx="2" presStyleCnt="3" custScaleX="74050" custScaleY="98242">
        <dgm:presLayoutVars>
          <dgm:chPref val="3"/>
        </dgm:presLayoutVars>
      </dgm:prSet>
      <dgm:spPr/>
    </dgm:pt>
    <dgm:pt modelId="{DEAE8669-B4CC-4828-8461-C1824637CD5A}" type="pres">
      <dgm:prSet presAssocID="{63E1B300-31E2-4D1D-A547-1B5B68A99AC9}" presName="level3hierChild" presStyleCnt="0"/>
      <dgm:spPr/>
    </dgm:pt>
    <dgm:pt modelId="{27036DAA-B965-4923-B9F6-1458DC00F7FE}" type="pres">
      <dgm:prSet presAssocID="{19BBB7E3-BEA6-4571-97F9-6795DD65C533}" presName="conn2-1" presStyleLbl="parChTrans1D3" presStyleIdx="2" presStyleCnt="3"/>
      <dgm:spPr/>
    </dgm:pt>
    <dgm:pt modelId="{9D02062E-BBE4-4B63-A5C3-B8190FAB6A76}" type="pres">
      <dgm:prSet presAssocID="{19BBB7E3-BEA6-4571-97F9-6795DD65C533}" presName="connTx" presStyleLbl="parChTrans1D3" presStyleIdx="2" presStyleCnt="3"/>
      <dgm:spPr/>
    </dgm:pt>
    <dgm:pt modelId="{A301DFAC-55DD-41FA-9999-7F7A5103BDE7}" type="pres">
      <dgm:prSet presAssocID="{35556250-A1CC-46BC-A179-0CAAF6AEADA3}" presName="root2" presStyleCnt="0"/>
      <dgm:spPr/>
    </dgm:pt>
    <dgm:pt modelId="{F1CBC01B-B0F7-401B-810C-CA9B5533BAA3}" type="pres">
      <dgm:prSet presAssocID="{35556250-A1CC-46BC-A179-0CAAF6AEADA3}" presName="LevelTwoTextNode" presStyleLbl="node3" presStyleIdx="2" presStyleCnt="3" custScaleX="67338" custScaleY="84188" custLinFactNeighborX="-24260" custLinFactNeighborY="-430">
        <dgm:presLayoutVars>
          <dgm:chPref val="3"/>
        </dgm:presLayoutVars>
      </dgm:prSet>
      <dgm:spPr/>
    </dgm:pt>
    <dgm:pt modelId="{545AFC60-FFF2-4079-A096-9690BD1BFC31}" type="pres">
      <dgm:prSet presAssocID="{35556250-A1CC-46BC-A179-0CAAF6AEADA3}" presName="level3hierChild" presStyleCnt="0"/>
      <dgm:spPr/>
    </dgm:pt>
  </dgm:ptLst>
  <dgm:cxnLst>
    <dgm:cxn modelId="{93495C07-C8BD-44BE-82A8-646594432A2B}" type="presOf" srcId="{63E1B300-31E2-4D1D-A547-1B5B68A99AC9}" destId="{38A1C367-8BBD-4AEA-A1B3-4BFFFA86A490}" srcOrd="0" destOrd="0" presId="urn:microsoft.com/office/officeart/2005/8/layout/hierarchy2"/>
    <dgm:cxn modelId="{62465414-DB0C-42CA-A3F3-0BEEC6A72A3B}" type="presOf" srcId="{35556250-A1CC-46BC-A179-0CAAF6AEADA3}" destId="{F1CBC01B-B0F7-401B-810C-CA9B5533BAA3}" srcOrd="0" destOrd="0" presId="urn:microsoft.com/office/officeart/2005/8/layout/hierarchy2"/>
    <dgm:cxn modelId="{BCD8211F-2D7F-4334-8DEA-502500916AB7}" type="presOf" srcId="{0408A9C0-196A-432B-89CD-707BE6790F68}" destId="{B8C47723-A049-4584-BAD1-DFFEA9133428}" srcOrd="0" destOrd="0" presId="urn:microsoft.com/office/officeart/2005/8/layout/hierarchy2"/>
    <dgm:cxn modelId="{E6ED7F35-3EE5-455D-98EF-C0B32C812638}" type="presOf" srcId="{A10B8527-E309-4CF8-B4F8-36CCF9878323}" destId="{DCC72BFE-3016-4B71-82C4-A537412DC45E}" srcOrd="1" destOrd="0" presId="urn:microsoft.com/office/officeart/2005/8/layout/hierarchy2"/>
    <dgm:cxn modelId="{70881836-9F83-4506-8EBC-E4F3C748365B}" srcId="{CB5F8475-CD46-48F7-AE5E-7D554C0F9E6B}" destId="{63E1B300-31E2-4D1D-A547-1B5B68A99AC9}" srcOrd="2" destOrd="0" parTransId="{A10B8527-E309-4CF8-B4F8-36CCF9878323}" sibTransId="{CB7CE5BA-4DF4-4BE8-9E32-A8DDD9E6FC2E}"/>
    <dgm:cxn modelId="{42BFFA36-E714-46A8-AB27-8A68DD70EABC}" srcId="{FA340325-3FE2-4047-AE53-4741CFBA05C4}" destId="{CB5F8475-CD46-48F7-AE5E-7D554C0F9E6B}" srcOrd="0" destOrd="0" parTransId="{503AD8CA-A31B-4694-B172-93229BDF75B5}" sibTransId="{A80D5624-7483-4EED-936E-53172151FFF5}"/>
    <dgm:cxn modelId="{F4908D3F-1AB5-4646-B363-E40040CDD817}" type="presOf" srcId="{19BBB7E3-BEA6-4571-97F9-6795DD65C533}" destId="{9D02062E-BBE4-4B63-A5C3-B8190FAB6A76}" srcOrd="1" destOrd="0" presId="urn:microsoft.com/office/officeart/2005/8/layout/hierarchy2"/>
    <dgm:cxn modelId="{5409D541-C395-44B7-9EEF-C064C6CA2997}" srcId="{7EAD6EBE-DA03-4823-9BA2-6729FD1E2593}" destId="{95E408EB-27F5-4FFD-9C4C-A1DB7A548DF7}" srcOrd="0" destOrd="0" parTransId="{149A1134-C1A1-4D27-A4C1-9AD78521640D}" sibTransId="{0155416C-11E5-4830-9A55-AEF040B00D73}"/>
    <dgm:cxn modelId="{C2A51549-E250-4FF8-A97B-81127BCB3474}" srcId="{CB5F8475-CD46-48F7-AE5E-7D554C0F9E6B}" destId="{7EAD6EBE-DA03-4823-9BA2-6729FD1E2593}" srcOrd="0" destOrd="0" parTransId="{0408A9C0-196A-432B-89CD-707BE6790F68}" sibTransId="{4BF69666-B34C-450D-AE4E-E38036EA7E38}"/>
    <dgm:cxn modelId="{68D7FA5E-73A1-48E3-AD02-5124A12E7807}" type="presOf" srcId="{7EAD6EBE-DA03-4823-9BA2-6729FD1E2593}" destId="{13FA28F7-4966-46B3-B58E-CFEE6F59CF0E}" srcOrd="0" destOrd="0" presId="urn:microsoft.com/office/officeart/2005/8/layout/hierarchy2"/>
    <dgm:cxn modelId="{B4646E64-A3A1-43E5-8AC4-955C06DB38B3}" type="presOf" srcId="{DE9C7A6E-3029-4825-A7F0-FF9A957856A1}" destId="{B4F0A773-6E39-439C-9AC1-C1EC2348B6DA}" srcOrd="0" destOrd="0" presId="urn:microsoft.com/office/officeart/2005/8/layout/hierarchy2"/>
    <dgm:cxn modelId="{D0619F7D-51A1-4A6E-92E2-60E89B1A9140}" srcId="{CB5F8475-CD46-48F7-AE5E-7D554C0F9E6B}" destId="{030ABF59-F73B-4CE0-81D1-63501A4A784D}" srcOrd="1" destOrd="0" parTransId="{DE9C7A6E-3029-4825-A7F0-FF9A957856A1}" sibTransId="{63A112CC-4659-4B96-B90B-5180F214C60B}"/>
    <dgm:cxn modelId="{0C475684-35CD-482B-915E-B982A459DA1C}" type="presOf" srcId="{19BBB7E3-BEA6-4571-97F9-6795DD65C533}" destId="{27036DAA-B965-4923-B9F6-1458DC00F7FE}" srcOrd="0" destOrd="0" presId="urn:microsoft.com/office/officeart/2005/8/layout/hierarchy2"/>
    <dgm:cxn modelId="{673AA18A-C5D5-49F7-8A73-73F76F978B5B}" type="presOf" srcId="{CB5F8475-CD46-48F7-AE5E-7D554C0F9E6B}" destId="{2F472691-E37C-491D-BDF1-5E1E24C1FF58}" srcOrd="0" destOrd="0" presId="urn:microsoft.com/office/officeart/2005/8/layout/hierarchy2"/>
    <dgm:cxn modelId="{4FB8E28D-D485-4BF9-AC41-4807A8FE11D1}" srcId="{030ABF59-F73B-4CE0-81D1-63501A4A784D}" destId="{9CD03C7D-DEE7-40C6-BC5F-4BAD57B485A9}" srcOrd="0" destOrd="0" parTransId="{053C5F31-3BC3-46F6-B4D1-50AF2C12D25B}" sibTransId="{8031635E-53A1-437E-8C3D-9F3A66206761}"/>
    <dgm:cxn modelId="{75754CA1-8CED-4D7D-AFDC-AAA0CE429634}" type="presOf" srcId="{95E408EB-27F5-4FFD-9C4C-A1DB7A548DF7}" destId="{217870AF-3FC4-4758-8474-431B4285D094}" srcOrd="0" destOrd="0" presId="urn:microsoft.com/office/officeart/2005/8/layout/hierarchy2"/>
    <dgm:cxn modelId="{B87C4BA3-0FEB-4252-BEB9-F5DCA65CB33C}" type="presOf" srcId="{FA340325-3FE2-4047-AE53-4741CFBA05C4}" destId="{D829FA2C-61D4-41B3-9398-EF9C8696A650}" srcOrd="0" destOrd="0" presId="urn:microsoft.com/office/officeart/2005/8/layout/hierarchy2"/>
    <dgm:cxn modelId="{D5E40CC6-5CAC-4F3D-A64B-836E8F71B4DB}" type="presOf" srcId="{149A1134-C1A1-4D27-A4C1-9AD78521640D}" destId="{48F3E7CE-C025-452D-9D1A-E75A82153ED9}" srcOrd="0" destOrd="0" presId="urn:microsoft.com/office/officeart/2005/8/layout/hierarchy2"/>
    <dgm:cxn modelId="{A49788C9-C0BE-40E4-81BB-B7BAD8177B7F}" type="presOf" srcId="{DE9C7A6E-3029-4825-A7F0-FF9A957856A1}" destId="{2854FACB-A8EC-49D9-A576-B7CC0A3EDBC2}" srcOrd="1" destOrd="0" presId="urn:microsoft.com/office/officeart/2005/8/layout/hierarchy2"/>
    <dgm:cxn modelId="{2C15F6C9-3648-4FBB-92D0-B14071655E33}" srcId="{63E1B300-31E2-4D1D-A547-1B5B68A99AC9}" destId="{35556250-A1CC-46BC-A179-0CAAF6AEADA3}" srcOrd="0" destOrd="0" parTransId="{19BBB7E3-BEA6-4571-97F9-6795DD65C533}" sibTransId="{51B3D625-0FC2-47F2-981D-4374E2AB98AE}"/>
    <dgm:cxn modelId="{13CFC6CA-AED2-4F72-BC28-9CBDD44278F9}" type="presOf" srcId="{0408A9C0-196A-432B-89CD-707BE6790F68}" destId="{4A645E32-FD5E-49D0-AFB2-DC13A2AA7957}" srcOrd="1" destOrd="0" presId="urn:microsoft.com/office/officeart/2005/8/layout/hierarchy2"/>
    <dgm:cxn modelId="{C8B092D5-784B-4675-A91D-13C18F964E03}" type="presOf" srcId="{053C5F31-3BC3-46F6-B4D1-50AF2C12D25B}" destId="{C3E5BC94-DD52-4C35-81BA-8B4B42294CCA}" srcOrd="1" destOrd="0" presId="urn:microsoft.com/office/officeart/2005/8/layout/hierarchy2"/>
    <dgm:cxn modelId="{F99BD0DF-F364-4B52-B138-771D54FD82B7}" type="presOf" srcId="{149A1134-C1A1-4D27-A4C1-9AD78521640D}" destId="{B342071E-37C9-4968-B36C-0DFC66AEC6A8}" srcOrd="1" destOrd="0" presId="urn:microsoft.com/office/officeart/2005/8/layout/hierarchy2"/>
    <dgm:cxn modelId="{C270C4F1-D816-4775-ACC3-F380FE19F9FB}" type="presOf" srcId="{9CD03C7D-DEE7-40C6-BC5F-4BAD57B485A9}" destId="{CC9136E6-3FE9-49A7-8FEF-357740BB4B9C}" srcOrd="0" destOrd="0" presId="urn:microsoft.com/office/officeart/2005/8/layout/hierarchy2"/>
    <dgm:cxn modelId="{FB7DDFF1-DF0B-4DC0-845A-6D387B5159F2}" type="presOf" srcId="{053C5F31-3BC3-46F6-B4D1-50AF2C12D25B}" destId="{7AEE240C-37A4-4569-BE41-3E8B5D904421}" srcOrd="0" destOrd="0" presId="urn:microsoft.com/office/officeart/2005/8/layout/hierarchy2"/>
    <dgm:cxn modelId="{2EA9ADF6-3904-4EDF-B901-CCA310E2E8FB}" type="presOf" srcId="{A10B8527-E309-4CF8-B4F8-36CCF9878323}" destId="{549443B4-6F5F-4CC6-9B0C-2D6B8B3D0A28}" srcOrd="0" destOrd="0" presId="urn:microsoft.com/office/officeart/2005/8/layout/hierarchy2"/>
    <dgm:cxn modelId="{54FA56FC-D600-453B-981E-F4590E8E3C96}" type="presOf" srcId="{030ABF59-F73B-4CE0-81D1-63501A4A784D}" destId="{CE75E1FB-1008-42FC-BEFC-88217F9181E7}" srcOrd="0" destOrd="0" presId="urn:microsoft.com/office/officeart/2005/8/layout/hierarchy2"/>
    <dgm:cxn modelId="{145BC321-1B11-4A01-84F6-748654B5E04B}" type="presParOf" srcId="{D829FA2C-61D4-41B3-9398-EF9C8696A650}" destId="{80135C25-E352-4B1A-9368-E50A43A0FD38}" srcOrd="0" destOrd="0" presId="urn:microsoft.com/office/officeart/2005/8/layout/hierarchy2"/>
    <dgm:cxn modelId="{38E7C3D2-719C-46D3-8692-1A9785A32472}" type="presParOf" srcId="{80135C25-E352-4B1A-9368-E50A43A0FD38}" destId="{2F472691-E37C-491D-BDF1-5E1E24C1FF58}" srcOrd="0" destOrd="0" presId="urn:microsoft.com/office/officeart/2005/8/layout/hierarchy2"/>
    <dgm:cxn modelId="{446711EC-5F71-40FD-AED7-744401CC13CA}" type="presParOf" srcId="{80135C25-E352-4B1A-9368-E50A43A0FD38}" destId="{365CE952-2CA9-4F01-966A-A15D114DE888}" srcOrd="1" destOrd="0" presId="urn:microsoft.com/office/officeart/2005/8/layout/hierarchy2"/>
    <dgm:cxn modelId="{B45FA775-AFED-49C1-A9F1-85512C5F6A96}" type="presParOf" srcId="{365CE952-2CA9-4F01-966A-A15D114DE888}" destId="{B8C47723-A049-4584-BAD1-DFFEA9133428}" srcOrd="0" destOrd="0" presId="urn:microsoft.com/office/officeart/2005/8/layout/hierarchy2"/>
    <dgm:cxn modelId="{C94E8108-CCE4-4FF9-B074-CFDB5610E972}" type="presParOf" srcId="{B8C47723-A049-4584-BAD1-DFFEA9133428}" destId="{4A645E32-FD5E-49D0-AFB2-DC13A2AA7957}" srcOrd="0" destOrd="0" presId="urn:microsoft.com/office/officeart/2005/8/layout/hierarchy2"/>
    <dgm:cxn modelId="{61AB8566-82A8-43A2-B679-ABC2D83C4491}" type="presParOf" srcId="{365CE952-2CA9-4F01-966A-A15D114DE888}" destId="{19F71DB6-D7E7-468C-BEBB-6A420724D128}" srcOrd="1" destOrd="0" presId="urn:microsoft.com/office/officeart/2005/8/layout/hierarchy2"/>
    <dgm:cxn modelId="{B1D91F0F-88F9-4292-8782-5EA8F252118B}" type="presParOf" srcId="{19F71DB6-D7E7-468C-BEBB-6A420724D128}" destId="{13FA28F7-4966-46B3-B58E-CFEE6F59CF0E}" srcOrd="0" destOrd="0" presId="urn:microsoft.com/office/officeart/2005/8/layout/hierarchy2"/>
    <dgm:cxn modelId="{6011EF4C-2EB0-46E1-9556-931D05322657}" type="presParOf" srcId="{19F71DB6-D7E7-468C-BEBB-6A420724D128}" destId="{1D00F4FA-0DA3-4270-9BAF-1EBDD6081295}" srcOrd="1" destOrd="0" presId="urn:microsoft.com/office/officeart/2005/8/layout/hierarchy2"/>
    <dgm:cxn modelId="{F4CC0928-452D-4B7A-A2B5-DFD54A760CBB}" type="presParOf" srcId="{1D00F4FA-0DA3-4270-9BAF-1EBDD6081295}" destId="{48F3E7CE-C025-452D-9D1A-E75A82153ED9}" srcOrd="0" destOrd="0" presId="urn:microsoft.com/office/officeart/2005/8/layout/hierarchy2"/>
    <dgm:cxn modelId="{E7DF4E89-74DF-455F-83E8-41D5B1B7255B}" type="presParOf" srcId="{48F3E7CE-C025-452D-9D1A-E75A82153ED9}" destId="{B342071E-37C9-4968-B36C-0DFC66AEC6A8}" srcOrd="0" destOrd="0" presId="urn:microsoft.com/office/officeart/2005/8/layout/hierarchy2"/>
    <dgm:cxn modelId="{92E776E3-D819-406E-8F31-108E4998583C}" type="presParOf" srcId="{1D00F4FA-0DA3-4270-9BAF-1EBDD6081295}" destId="{DC47FF12-A663-47F7-A377-0A27A5125F01}" srcOrd="1" destOrd="0" presId="urn:microsoft.com/office/officeart/2005/8/layout/hierarchy2"/>
    <dgm:cxn modelId="{131DD8F7-6309-4132-90F7-15699E58EB90}" type="presParOf" srcId="{DC47FF12-A663-47F7-A377-0A27A5125F01}" destId="{217870AF-3FC4-4758-8474-431B4285D094}" srcOrd="0" destOrd="0" presId="urn:microsoft.com/office/officeart/2005/8/layout/hierarchy2"/>
    <dgm:cxn modelId="{94709CB9-232F-4CA3-890C-B96FB60B7B68}" type="presParOf" srcId="{DC47FF12-A663-47F7-A377-0A27A5125F01}" destId="{E98CA90E-38B4-47C6-8D6C-1A7B8FEABE10}" srcOrd="1" destOrd="0" presId="urn:microsoft.com/office/officeart/2005/8/layout/hierarchy2"/>
    <dgm:cxn modelId="{29638DDB-31FF-4924-9739-0205C70B088B}" type="presParOf" srcId="{365CE952-2CA9-4F01-966A-A15D114DE888}" destId="{B4F0A773-6E39-439C-9AC1-C1EC2348B6DA}" srcOrd="2" destOrd="0" presId="urn:microsoft.com/office/officeart/2005/8/layout/hierarchy2"/>
    <dgm:cxn modelId="{DC6B6024-3866-4506-896E-D57BD1EEA2AC}" type="presParOf" srcId="{B4F0A773-6E39-439C-9AC1-C1EC2348B6DA}" destId="{2854FACB-A8EC-49D9-A576-B7CC0A3EDBC2}" srcOrd="0" destOrd="0" presId="urn:microsoft.com/office/officeart/2005/8/layout/hierarchy2"/>
    <dgm:cxn modelId="{B7ED029B-4708-4B3D-9803-301BD2E94907}" type="presParOf" srcId="{365CE952-2CA9-4F01-966A-A15D114DE888}" destId="{89829F0C-4A4E-49F5-8BB1-174637A33A0E}" srcOrd="3" destOrd="0" presId="urn:microsoft.com/office/officeart/2005/8/layout/hierarchy2"/>
    <dgm:cxn modelId="{AE51C1DA-1B4A-4324-B25A-E402D286B152}" type="presParOf" srcId="{89829F0C-4A4E-49F5-8BB1-174637A33A0E}" destId="{CE75E1FB-1008-42FC-BEFC-88217F9181E7}" srcOrd="0" destOrd="0" presId="urn:microsoft.com/office/officeart/2005/8/layout/hierarchy2"/>
    <dgm:cxn modelId="{DC5998F9-9902-4B6C-A7A1-F58EC8AC009B}" type="presParOf" srcId="{89829F0C-4A4E-49F5-8BB1-174637A33A0E}" destId="{84248F3B-7ACC-4B7B-82DA-12B73F12C56B}" srcOrd="1" destOrd="0" presId="urn:microsoft.com/office/officeart/2005/8/layout/hierarchy2"/>
    <dgm:cxn modelId="{98BDCAD3-34B1-486C-AC6D-8D7781958F2B}" type="presParOf" srcId="{84248F3B-7ACC-4B7B-82DA-12B73F12C56B}" destId="{7AEE240C-37A4-4569-BE41-3E8B5D904421}" srcOrd="0" destOrd="0" presId="urn:microsoft.com/office/officeart/2005/8/layout/hierarchy2"/>
    <dgm:cxn modelId="{8866997A-8187-469D-A005-7A886E342B07}" type="presParOf" srcId="{7AEE240C-37A4-4569-BE41-3E8B5D904421}" destId="{C3E5BC94-DD52-4C35-81BA-8B4B42294CCA}" srcOrd="0" destOrd="0" presId="urn:microsoft.com/office/officeart/2005/8/layout/hierarchy2"/>
    <dgm:cxn modelId="{6A56E52A-23BB-42BC-94B7-B9F8AFF7BFA8}" type="presParOf" srcId="{84248F3B-7ACC-4B7B-82DA-12B73F12C56B}" destId="{6F48120E-B98F-4CB6-880B-D55AFA3D9CD8}" srcOrd="1" destOrd="0" presId="urn:microsoft.com/office/officeart/2005/8/layout/hierarchy2"/>
    <dgm:cxn modelId="{6C56F3C0-0612-4264-8C9F-6265F84E0AEC}" type="presParOf" srcId="{6F48120E-B98F-4CB6-880B-D55AFA3D9CD8}" destId="{CC9136E6-3FE9-49A7-8FEF-357740BB4B9C}" srcOrd="0" destOrd="0" presId="urn:microsoft.com/office/officeart/2005/8/layout/hierarchy2"/>
    <dgm:cxn modelId="{8108C08C-F799-4867-B1EB-AE4B7BB3441E}" type="presParOf" srcId="{6F48120E-B98F-4CB6-880B-D55AFA3D9CD8}" destId="{A969C09D-1B5D-42C3-ABF6-0A186548D815}" srcOrd="1" destOrd="0" presId="urn:microsoft.com/office/officeart/2005/8/layout/hierarchy2"/>
    <dgm:cxn modelId="{A6C9A740-6CF8-4DEA-801F-8CCDB6469526}" type="presParOf" srcId="{365CE952-2CA9-4F01-966A-A15D114DE888}" destId="{549443B4-6F5F-4CC6-9B0C-2D6B8B3D0A28}" srcOrd="4" destOrd="0" presId="urn:microsoft.com/office/officeart/2005/8/layout/hierarchy2"/>
    <dgm:cxn modelId="{39DB2A6C-8781-4B53-A077-654B2F4113F0}" type="presParOf" srcId="{549443B4-6F5F-4CC6-9B0C-2D6B8B3D0A28}" destId="{DCC72BFE-3016-4B71-82C4-A537412DC45E}" srcOrd="0" destOrd="0" presId="urn:microsoft.com/office/officeart/2005/8/layout/hierarchy2"/>
    <dgm:cxn modelId="{41085CCA-411C-467A-82A7-71803FA211C4}" type="presParOf" srcId="{365CE952-2CA9-4F01-966A-A15D114DE888}" destId="{8DD85708-3CDD-4A48-A57D-BBE790EABDF7}" srcOrd="5" destOrd="0" presId="urn:microsoft.com/office/officeart/2005/8/layout/hierarchy2"/>
    <dgm:cxn modelId="{1588E65B-A794-4682-B9FF-8CF5D42B833B}" type="presParOf" srcId="{8DD85708-3CDD-4A48-A57D-BBE790EABDF7}" destId="{38A1C367-8BBD-4AEA-A1B3-4BFFFA86A490}" srcOrd="0" destOrd="0" presId="urn:microsoft.com/office/officeart/2005/8/layout/hierarchy2"/>
    <dgm:cxn modelId="{F1C2D468-249E-45DC-AB88-1E697F3B1513}" type="presParOf" srcId="{8DD85708-3CDD-4A48-A57D-BBE790EABDF7}" destId="{DEAE8669-B4CC-4828-8461-C1824637CD5A}" srcOrd="1" destOrd="0" presId="urn:microsoft.com/office/officeart/2005/8/layout/hierarchy2"/>
    <dgm:cxn modelId="{A36E0E24-A207-406B-A2AC-8CCC0FD7D280}" type="presParOf" srcId="{DEAE8669-B4CC-4828-8461-C1824637CD5A}" destId="{27036DAA-B965-4923-B9F6-1458DC00F7FE}" srcOrd="0" destOrd="0" presId="urn:microsoft.com/office/officeart/2005/8/layout/hierarchy2"/>
    <dgm:cxn modelId="{2AA75F7F-2BA3-41A0-A812-240DF7A3265B}" type="presParOf" srcId="{27036DAA-B965-4923-B9F6-1458DC00F7FE}" destId="{9D02062E-BBE4-4B63-A5C3-B8190FAB6A76}" srcOrd="0" destOrd="0" presId="urn:microsoft.com/office/officeart/2005/8/layout/hierarchy2"/>
    <dgm:cxn modelId="{E304BE47-0A7E-4F8F-BD15-C82A3A8E4BA9}" type="presParOf" srcId="{DEAE8669-B4CC-4828-8461-C1824637CD5A}" destId="{A301DFAC-55DD-41FA-9999-7F7A5103BDE7}" srcOrd="1" destOrd="0" presId="urn:microsoft.com/office/officeart/2005/8/layout/hierarchy2"/>
    <dgm:cxn modelId="{D2B9890E-4E1D-4BA2-B038-25EC01A51F80}" type="presParOf" srcId="{A301DFAC-55DD-41FA-9999-7F7A5103BDE7}" destId="{F1CBC01B-B0F7-401B-810C-CA9B5533BAA3}" srcOrd="0" destOrd="0" presId="urn:microsoft.com/office/officeart/2005/8/layout/hierarchy2"/>
    <dgm:cxn modelId="{0334D0F3-674E-4FC1-A879-AD4F2882F4DE}" type="presParOf" srcId="{A301DFAC-55DD-41FA-9999-7F7A5103BDE7}" destId="{545AFC60-FFF2-4079-A096-9690BD1BFC3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6085E65-B89A-4E32-8ED4-4F9323BF79C2}" type="doc">
      <dgm:prSet loTypeId="urn:microsoft.com/office/officeart/2005/8/layout/default#3" loCatId="list" qsTypeId="urn:microsoft.com/office/officeart/2005/8/quickstyle/simple3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4584AADE-45EE-40CB-8EB7-4710385229FD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общеобразовательных организаций, реализующих  основные общеобразовательные программы среднего общего образования - </a:t>
          </a: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37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81BEA2-D973-4D27-9C2B-8C55C2D1047A}" type="parTrans" cxnId="{360C5099-2E7D-4AE0-A164-8C2EA75A1BD4}">
      <dgm:prSet/>
      <dgm:spPr/>
      <dgm:t>
        <a:bodyPr/>
        <a:lstStyle/>
        <a:p>
          <a:endParaRPr lang="ru-RU"/>
        </a:p>
      </dgm:t>
    </dgm:pt>
    <dgm:pt modelId="{7F0E2917-6460-4A05-9C7F-CF8954CEE140}" type="sibTrans" cxnId="{360C5099-2E7D-4AE0-A164-8C2EA75A1BD4}">
      <dgm:prSet/>
      <dgm:spPr/>
      <dgm:t>
        <a:bodyPr/>
        <a:lstStyle/>
        <a:p>
          <a:endParaRPr lang="ru-RU"/>
        </a:p>
      </dgm:t>
    </dgm:pt>
    <dgm:pt modelId="{4B5835C1-3135-4DC1-A2D8-832DB3E87A08}" type="pres">
      <dgm:prSet presAssocID="{E6085E65-B89A-4E32-8ED4-4F9323BF79C2}" presName="diagram" presStyleCnt="0">
        <dgm:presLayoutVars>
          <dgm:dir/>
          <dgm:resizeHandles val="exact"/>
        </dgm:presLayoutVars>
      </dgm:prSet>
      <dgm:spPr/>
    </dgm:pt>
    <dgm:pt modelId="{6BCA354E-9046-42A2-B7B8-49E61D124DB9}" type="pres">
      <dgm:prSet presAssocID="{4584AADE-45EE-40CB-8EB7-4710385229FD}" presName="node" presStyleLbl="node1" presStyleIdx="0" presStyleCnt="1" custScaleX="148910" custLinFactX="84329" custLinFactNeighborX="100000" custLinFactNeighborY="48482">
        <dgm:presLayoutVars>
          <dgm:bulletEnabled val="1"/>
        </dgm:presLayoutVars>
      </dgm:prSet>
      <dgm:spPr/>
    </dgm:pt>
  </dgm:ptLst>
  <dgm:cxnLst>
    <dgm:cxn modelId="{B082B120-502E-4DB2-9E4D-21938A7E7B46}" type="presOf" srcId="{4584AADE-45EE-40CB-8EB7-4710385229FD}" destId="{6BCA354E-9046-42A2-B7B8-49E61D124DB9}" srcOrd="0" destOrd="0" presId="urn:microsoft.com/office/officeart/2005/8/layout/default#3"/>
    <dgm:cxn modelId="{360C5099-2E7D-4AE0-A164-8C2EA75A1BD4}" srcId="{E6085E65-B89A-4E32-8ED4-4F9323BF79C2}" destId="{4584AADE-45EE-40CB-8EB7-4710385229FD}" srcOrd="0" destOrd="0" parTransId="{9E81BEA2-D973-4D27-9C2B-8C55C2D1047A}" sibTransId="{7F0E2917-6460-4A05-9C7F-CF8954CEE140}"/>
    <dgm:cxn modelId="{7C58AAB6-CAFA-4AAC-8C4A-13C7D732F514}" type="presOf" srcId="{E6085E65-B89A-4E32-8ED4-4F9323BF79C2}" destId="{4B5835C1-3135-4DC1-A2D8-832DB3E87A08}" srcOrd="0" destOrd="0" presId="urn:microsoft.com/office/officeart/2005/8/layout/default#3"/>
    <dgm:cxn modelId="{D8484DCF-53A1-4542-AAAC-AA270D06B034}" type="presParOf" srcId="{4B5835C1-3135-4DC1-A2D8-832DB3E87A08}" destId="{6BCA354E-9046-42A2-B7B8-49E61D124DB9}" srcOrd="0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A340325-3FE2-4047-AE53-4741CFBA05C4}" type="doc">
      <dgm:prSet loTypeId="urn:microsoft.com/office/officeart/2005/8/layout/hierarchy2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B5F8475-CD46-48F7-AE5E-7D554C0F9E6B}">
      <dgm:prSet phldrT="[Текст]" custT="1"/>
      <dgm:spPr/>
      <dgm:t>
        <a:bodyPr/>
        <a:lstStyle/>
        <a:p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АП 4</a:t>
          </a:r>
        </a:p>
      </dgm:t>
    </dgm:pt>
    <dgm:pt modelId="{503AD8CA-A31B-4694-B172-93229BDF75B5}" type="parTrans" cxnId="{42BFFA36-E714-46A8-AB27-8A68DD70EABC}">
      <dgm:prSet/>
      <dgm:spPr/>
      <dgm:t>
        <a:bodyPr/>
        <a:lstStyle/>
        <a:p>
          <a:endParaRPr lang="ru-RU"/>
        </a:p>
      </dgm:t>
    </dgm:pt>
    <dgm:pt modelId="{A80D5624-7483-4EED-936E-53172151FFF5}" type="sibTrans" cxnId="{42BFFA36-E714-46A8-AB27-8A68DD70EABC}">
      <dgm:prSet/>
      <dgm:spPr/>
      <dgm:t>
        <a:bodyPr/>
        <a:lstStyle/>
        <a:p>
          <a:endParaRPr lang="ru-RU"/>
        </a:p>
      </dgm:t>
    </dgm:pt>
    <dgm:pt modelId="{7EAD6EBE-DA03-4823-9BA2-6729FD1E2593}">
      <dgm:prSet phldrT="[Текст]" custT="1"/>
      <dgm:spPr/>
      <dgm:t>
        <a:bodyPr anchor="ctr"/>
        <a:lstStyle/>
        <a:p>
          <a:pPr algn="ctr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ГБОУ СОШ </a:t>
          </a:r>
        </a:p>
        <a:p>
          <a:pPr algn="ctr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с. Усинское,                         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м.р. </a:t>
          </a:r>
          <a:r>
            <a:rPr lang="ru-RU" sz="1600" b="1" dirty="0" err="1">
              <a:latin typeface="Times New Roman" pitchFamily="18" charset="0"/>
              <a:cs typeface="Times New Roman" pitchFamily="18" charset="0"/>
            </a:rPr>
            <a:t>Сызранский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</a:t>
          </a:r>
        </a:p>
        <a:p>
          <a:pPr algn="ctr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доля педагогов, прошедших КПК, 86%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0408A9C0-196A-432B-89CD-707BE6790F68}" type="parTrans" cxnId="{C2A51549-E250-4FF8-A97B-81127BCB3474}">
      <dgm:prSet/>
      <dgm:spPr/>
      <dgm:t>
        <a:bodyPr/>
        <a:lstStyle/>
        <a:p>
          <a:endParaRPr lang="ru-RU"/>
        </a:p>
      </dgm:t>
    </dgm:pt>
    <dgm:pt modelId="{4BF69666-B34C-450D-AE4E-E38036EA7E38}" type="sibTrans" cxnId="{C2A51549-E250-4FF8-A97B-81127BCB3474}">
      <dgm:prSet/>
      <dgm:spPr/>
      <dgm:t>
        <a:bodyPr/>
        <a:lstStyle/>
        <a:p>
          <a:endParaRPr lang="ru-RU"/>
        </a:p>
      </dgm:t>
    </dgm:pt>
    <dgm:pt modelId="{030ABF59-F73B-4CE0-81D1-63501A4A784D}">
      <dgm:prSet phldrT="[Текст]" custT="1"/>
      <dgm:spPr/>
      <dgm:t>
        <a:bodyPr/>
        <a:lstStyle/>
        <a:p>
          <a:pPr algn="ctr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ГБОУ СОШ</a:t>
          </a:r>
          <a:r>
            <a:rPr lang="ru-RU" sz="1600" b="1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algn="ctr"/>
          <a:r>
            <a:rPr lang="ru-RU" sz="1600" b="1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пос. Береговой, </a:t>
          </a:r>
        </a:p>
        <a:p>
          <a:pPr algn="ctr"/>
          <a:r>
            <a:rPr lang="ru-RU" sz="1600" b="1" baseline="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м.р</a:t>
          </a:r>
          <a:r>
            <a:rPr lang="ru-RU" sz="1600" b="1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1600" b="1" baseline="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Шигонский</a:t>
          </a:r>
          <a:r>
            <a:rPr lang="ru-RU" sz="1600" b="1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             </a:t>
          </a:r>
        </a:p>
        <a:p>
          <a:pPr algn="ctr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доля педагогов, прошедших КПК, 89%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E9C7A6E-3029-4825-A7F0-FF9A957856A1}" type="parTrans" cxnId="{D0619F7D-51A1-4A6E-92E2-60E89B1A9140}">
      <dgm:prSet/>
      <dgm:spPr/>
      <dgm:t>
        <a:bodyPr/>
        <a:lstStyle/>
        <a:p>
          <a:endParaRPr lang="ru-RU"/>
        </a:p>
      </dgm:t>
    </dgm:pt>
    <dgm:pt modelId="{63A112CC-4659-4B96-B90B-5180F214C60B}" type="sibTrans" cxnId="{D0619F7D-51A1-4A6E-92E2-60E89B1A9140}">
      <dgm:prSet/>
      <dgm:spPr/>
      <dgm:t>
        <a:bodyPr/>
        <a:lstStyle/>
        <a:p>
          <a:endParaRPr lang="ru-RU"/>
        </a:p>
      </dgm:t>
    </dgm:pt>
    <dgm:pt modelId="{95E408EB-27F5-4FFD-9C4C-A1DB7A548DF7}">
      <dgm:prSet phldrT="[Текст]" custT="1"/>
      <dgm:spPr/>
      <dgm:t>
        <a:bodyPr/>
        <a:lstStyle/>
        <a:p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В августе 2023 г.      1 педагог прошел КПК. Показатель составляет 100%.</a:t>
          </a:r>
        </a:p>
      </dgm:t>
    </dgm:pt>
    <dgm:pt modelId="{149A1134-C1A1-4D27-A4C1-9AD78521640D}" type="parTrans" cxnId="{5409D541-C395-44B7-9EEF-C064C6CA2997}">
      <dgm:prSet/>
      <dgm:spPr/>
      <dgm:t>
        <a:bodyPr/>
        <a:lstStyle/>
        <a:p>
          <a:endParaRPr lang="ru-RU"/>
        </a:p>
      </dgm:t>
    </dgm:pt>
    <dgm:pt modelId="{0155416C-11E5-4830-9A55-AEF040B00D73}" type="sibTrans" cxnId="{5409D541-C395-44B7-9EEF-C064C6CA2997}">
      <dgm:prSet/>
      <dgm:spPr/>
      <dgm:t>
        <a:bodyPr/>
        <a:lstStyle/>
        <a:p>
          <a:endParaRPr lang="ru-RU"/>
        </a:p>
      </dgm:t>
    </dgm:pt>
    <dgm:pt modelId="{9CD03C7D-DEE7-40C6-BC5F-4BAD57B485A9}">
      <dgm:prSet phldrT="[Текст]" custT="1"/>
      <dgm:spPr/>
      <dgm:t>
        <a:bodyPr/>
        <a:lstStyle/>
        <a:p>
          <a:pPr algn="ctr" rtl="0"/>
          <a:r>
            <a:rPr lang="ru-RU" sz="1600" b="1" dirty="0">
              <a:latin typeface="Times New Roman" pitchFamily="18" charset="0"/>
              <a:cs typeface="Times New Roman" pitchFamily="18" charset="0"/>
            </a:rPr>
            <a:t>В августе –сентябре 2023 г. 1 педагог пройдет КПК. </a:t>
          </a:r>
        </a:p>
        <a:p>
          <a:pPr algn="ctr" rtl="0"/>
          <a:r>
            <a:rPr lang="ru-RU" sz="1600" b="1" dirty="0">
              <a:latin typeface="Times New Roman" pitchFamily="18" charset="0"/>
              <a:cs typeface="Times New Roman" pitchFamily="18" charset="0"/>
            </a:rPr>
            <a:t>Показатель составит 100%.</a:t>
          </a:r>
        </a:p>
      </dgm:t>
    </dgm:pt>
    <dgm:pt modelId="{053C5F31-3BC3-46F6-B4D1-50AF2C12D25B}" type="parTrans" cxnId="{4FB8E28D-D485-4BF9-AC41-4807A8FE11D1}">
      <dgm:prSet/>
      <dgm:spPr/>
      <dgm:t>
        <a:bodyPr/>
        <a:lstStyle/>
        <a:p>
          <a:endParaRPr lang="ru-RU"/>
        </a:p>
      </dgm:t>
    </dgm:pt>
    <dgm:pt modelId="{8031635E-53A1-437E-8C3D-9F3A66206761}" type="sibTrans" cxnId="{4FB8E28D-D485-4BF9-AC41-4807A8FE11D1}">
      <dgm:prSet/>
      <dgm:spPr/>
      <dgm:t>
        <a:bodyPr/>
        <a:lstStyle/>
        <a:p>
          <a:endParaRPr lang="ru-RU"/>
        </a:p>
      </dgm:t>
    </dgm:pt>
    <dgm:pt modelId="{D829FA2C-61D4-41B3-9398-EF9C8696A650}" type="pres">
      <dgm:prSet presAssocID="{FA340325-3FE2-4047-AE53-4741CFBA05C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0135C25-E352-4B1A-9368-E50A43A0FD38}" type="pres">
      <dgm:prSet presAssocID="{CB5F8475-CD46-48F7-AE5E-7D554C0F9E6B}" presName="root1" presStyleCnt="0"/>
      <dgm:spPr/>
    </dgm:pt>
    <dgm:pt modelId="{2F472691-E37C-491D-BDF1-5E1E24C1FF58}" type="pres">
      <dgm:prSet presAssocID="{CB5F8475-CD46-48F7-AE5E-7D554C0F9E6B}" presName="LevelOneTextNode" presStyleLbl="node0" presStyleIdx="0" presStyleCnt="1" custScaleX="24063" custScaleY="53677" custLinFactNeighborX="37494" custLinFactNeighborY="79">
        <dgm:presLayoutVars>
          <dgm:chPref val="3"/>
        </dgm:presLayoutVars>
      </dgm:prSet>
      <dgm:spPr/>
    </dgm:pt>
    <dgm:pt modelId="{365CE952-2CA9-4F01-966A-A15D114DE888}" type="pres">
      <dgm:prSet presAssocID="{CB5F8475-CD46-48F7-AE5E-7D554C0F9E6B}" presName="level2hierChild" presStyleCnt="0"/>
      <dgm:spPr/>
    </dgm:pt>
    <dgm:pt modelId="{B8C47723-A049-4584-BAD1-DFFEA9133428}" type="pres">
      <dgm:prSet presAssocID="{0408A9C0-196A-432B-89CD-707BE6790F68}" presName="conn2-1" presStyleLbl="parChTrans1D2" presStyleIdx="0" presStyleCnt="2"/>
      <dgm:spPr/>
    </dgm:pt>
    <dgm:pt modelId="{4A645E32-FD5E-49D0-AFB2-DC13A2AA7957}" type="pres">
      <dgm:prSet presAssocID="{0408A9C0-196A-432B-89CD-707BE6790F68}" presName="connTx" presStyleLbl="parChTrans1D2" presStyleIdx="0" presStyleCnt="2"/>
      <dgm:spPr/>
    </dgm:pt>
    <dgm:pt modelId="{19F71DB6-D7E7-468C-BEBB-6A420724D128}" type="pres">
      <dgm:prSet presAssocID="{7EAD6EBE-DA03-4823-9BA2-6729FD1E2593}" presName="root2" presStyleCnt="0"/>
      <dgm:spPr/>
    </dgm:pt>
    <dgm:pt modelId="{13FA28F7-4966-46B3-B58E-CFEE6F59CF0E}" type="pres">
      <dgm:prSet presAssocID="{7EAD6EBE-DA03-4823-9BA2-6729FD1E2593}" presName="LevelTwoTextNode" presStyleLbl="node2" presStyleIdx="0" presStyleCnt="2" custScaleX="72647" custScaleY="91285" custLinFactNeighborX="2340" custLinFactNeighborY="-780">
        <dgm:presLayoutVars>
          <dgm:chPref val="3"/>
        </dgm:presLayoutVars>
      </dgm:prSet>
      <dgm:spPr/>
    </dgm:pt>
    <dgm:pt modelId="{1D00F4FA-0DA3-4270-9BAF-1EBDD6081295}" type="pres">
      <dgm:prSet presAssocID="{7EAD6EBE-DA03-4823-9BA2-6729FD1E2593}" presName="level3hierChild" presStyleCnt="0"/>
      <dgm:spPr/>
    </dgm:pt>
    <dgm:pt modelId="{48F3E7CE-C025-452D-9D1A-E75A82153ED9}" type="pres">
      <dgm:prSet presAssocID="{149A1134-C1A1-4D27-A4C1-9AD78521640D}" presName="conn2-1" presStyleLbl="parChTrans1D3" presStyleIdx="0" presStyleCnt="2"/>
      <dgm:spPr/>
    </dgm:pt>
    <dgm:pt modelId="{B342071E-37C9-4968-B36C-0DFC66AEC6A8}" type="pres">
      <dgm:prSet presAssocID="{149A1134-C1A1-4D27-A4C1-9AD78521640D}" presName="connTx" presStyleLbl="parChTrans1D3" presStyleIdx="0" presStyleCnt="2"/>
      <dgm:spPr/>
    </dgm:pt>
    <dgm:pt modelId="{DC47FF12-A663-47F7-A377-0A27A5125F01}" type="pres">
      <dgm:prSet presAssocID="{95E408EB-27F5-4FFD-9C4C-A1DB7A548DF7}" presName="root2" presStyleCnt="0"/>
      <dgm:spPr/>
    </dgm:pt>
    <dgm:pt modelId="{217870AF-3FC4-4758-8474-431B4285D094}" type="pres">
      <dgm:prSet presAssocID="{95E408EB-27F5-4FFD-9C4C-A1DB7A548DF7}" presName="LevelTwoTextNode" presStyleLbl="node3" presStyleIdx="0" presStyleCnt="2" custScaleX="65954" custScaleY="95361" custLinFactNeighborX="-27757" custLinFactNeighborY="-931">
        <dgm:presLayoutVars>
          <dgm:chPref val="3"/>
        </dgm:presLayoutVars>
      </dgm:prSet>
      <dgm:spPr/>
    </dgm:pt>
    <dgm:pt modelId="{E98CA90E-38B4-47C6-8D6C-1A7B8FEABE10}" type="pres">
      <dgm:prSet presAssocID="{95E408EB-27F5-4FFD-9C4C-A1DB7A548DF7}" presName="level3hierChild" presStyleCnt="0"/>
      <dgm:spPr/>
    </dgm:pt>
    <dgm:pt modelId="{B4F0A773-6E39-439C-9AC1-C1EC2348B6DA}" type="pres">
      <dgm:prSet presAssocID="{DE9C7A6E-3029-4825-A7F0-FF9A957856A1}" presName="conn2-1" presStyleLbl="parChTrans1D2" presStyleIdx="1" presStyleCnt="2"/>
      <dgm:spPr/>
    </dgm:pt>
    <dgm:pt modelId="{2854FACB-A8EC-49D9-A576-B7CC0A3EDBC2}" type="pres">
      <dgm:prSet presAssocID="{DE9C7A6E-3029-4825-A7F0-FF9A957856A1}" presName="connTx" presStyleLbl="parChTrans1D2" presStyleIdx="1" presStyleCnt="2"/>
      <dgm:spPr/>
    </dgm:pt>
    <dgm:pt modelId="{89829F0C-4A4E-49F5-8BB1-174637A33A0E}" type="pres">
      <dgm:prSet presAssocID="{030ABF59-F73B-4CE0-81D1-63501A4A784D}" presName="root2" presStyleCnt="0"/>
      <dgm:spPr/>
    </dgm:pt>
    <dgm:pt modelId="{CE75E1FB-1008-42FC-BEFC-88217F9181E7}" type="pres">
      <dgm:prSet presAssocID="{030ABF59-F73B-4CE0-81D1-63501A4A784D}" presName="LevelTwoTextNode" presStyleLbl="node2" presStyleIdx="1" presStyleCnt="2" custScaleX="70781" custScaleY="108225" custLinFactNeighborX="3861" custLinFactNeighborY="3114">
        <dgm:presLayoutVars>
          <dgm:chPref val="3"/>
        </dgm:presLayoutVars>
      </dgm:prSet>
      <dgm:spPr/>
    </dgm:pt>
    <dgm:pt modelId="{84248F3B-7ACC-4B7B-82DA-12B73F12C56B}" type="pres">
      <dgm:prSet presAssocID="{030ABF59-F73B-4CE0-81D1-63501A4A784D}" presName="level3hierChild" presStyleCnt="0"/>
      <dgm:spPr/>
    </dgm:pt>
    <dgm:pt modelId="{7AEE240C-37A4-4569-BE41-3E8B5D904421}" type="pres">
      <dgm:prSet presAssocID="{053C5F31-3BC3-46F6-B4D1-50AF2C12D25B}" presName="conn2-1" presStyleLbl="parChTrans1D3" presStyleIdx="1" presStyleCnt="2"/>
      <dgm:spPr/>
    </dgm:pt>
    <dgm:pt modelId="{C3E5BC94-DD52-4C35-81BA-8B4B42294CCA}" type="pres">
      <dgm:prSet presAssocID="{053C5F31-3BC3-46F6-B4D1-50AF2C12D25B}" presName="connTx" presStyleLbl="parChTrans1D3" presStyleIdx="1" presStyleCnt="2"/>
      <dgm:spPr/>
    </dgm:pt>
    <dgm:pt modelId="{6F48120E-B98F-4CB6-880B-D55AFA3D9CD8}" type="pres">
      <dgm:prSet presAssocID="{9CD03C7D-DEE7-40C6-BC5F-4BAD57B485A9}" presName="root2" presStyleCnt="0"/>
      <dgm:spPr/>
    </dgm:pt>
    <dgm:pt modelId="{CC9136E6-3FE9-49A7-8FEF-357740BB4B9C}" type="pres">
      <dgm:prSet presAssocID="{9CD03C7D-DEE7-40C6-BC5F-4BAD57B485A9}" presName="LevelTwoTextNode" presStyleLbl="node3" presStyleIdx="1" presStyleCnt="2" custScaleX="66438" custScaleY="115023" custLinFactNeighborX="-25935" custLinFactNeighborY="6536">
        <dgm:presLayoutVars>
          <dgm:chPref val="3"/>
        </dgm:presLayoutVars>
      </dgm:prSet>
      <dgm:spPr/>
    </dgm:pt>
    <dgm:pt modelId="{A969C09D-1B5D-42C3-ABF6-0A186548D815}" type="pres">
      <dgm:prSet presAssocID="{9CD03C7D-DEE7-40C6-BC5F-4BAD57B485A9}" presName="level3hierChild" presStyleCnt="0"/>
      <dgm:spPr/>
    </dgm:pt>
  </dgm:ptLst>
  <dgm:cxnLst>
    <dgm:cxn modelId="{E8F11516-725E-46E3-8E67-5B68D0FE925C}" type="presOf" srcId="{149A1134-C1A1-4D27-A4C1-9AD78521640D}" destId="{48F3E7CE-C025-452D-9D1A-E75A82153ED9}" srcOrd="0" destOrd="0" presId="urn:microsoft.com/office/officeart/2005/8/layout/hierarchy2"/>
    <dgm:cxn modelId="{1CF02B1F-AD0E-4A2A-A36B-56CAA1D847CB}" type="presOf" srcId="{053C5F31-3BC3-46F6-B4D1-50AF2C12D25B}" destId="{C3E5BC94-DD52-4C35-81BA-8B4B42294CCA}" srcOrd="1" destOrd="0" presId="urn:microsoft.com/office/officeart/2005/8/layout/hierarchy2"/>
    <dgm:cxn modelId="{74B84426-BBED-4432-93FD-D128A1252BD2}" type="presOf" srcId="{CB5F8475-CD46-48F7-AE5E-7D554C0F9E6B}" destId="{2F472691-E37C-491D-BDF1-5E1E24C1FF58}" srcOrd="0" destOrd="0" presId="urn:microsoft.com/office/officeart/2005/8/layout/hierarchy2"/>
    <dgm:cxn modelId="{6697B82A-EE14-43E3-BF35-B65E9E6AA810}" type="presOf" srcId="{7EAD6EBE-DA03-4823-9BA2-6729FD1E2593}" destId="{13FA28F7-4966-46B3-B58E-CFEE6F59CF0E}" srcOrd="0" destOrd="0" presId="urn:microsoft.com/office/officeart/2005/8/layout/hierarchy2"/>
    <dgm:cxn modelId="{4932772C-2953-46C5-B36B-626EEE2F02BD}" type="presOf" srcId="{9CD03C7D-DEE7-40C6-BC5F-4BAD57B485A9}" destId="{CC9136E6-3FE9-49A7-8FEF-357740BB4B9C}" srcOrd="0" destOrd="0" presId="urn:microsoft.com/office/officeart/2005/8/layout/hierarchy2"/>
    <dgm:cxn modelId="{42BFFA36-E714-46A8-AB27-8A68DD70EABC}" srcId="{FA340325-3FE2-4047-AE53-4741CFBA05C4}" destId="{CB5F8475-CD46-48F7-AE5E-7D554C0F9E6B}" srcOrd="0" destOrd="0" parTransId="{503AD8CA-A31B-4694-B172-93229BDF75B5}" sibTransId="{A80D5624-7483-4EED-936E-53172151FFF5}"/>
    <dgm:cxn modelId="{5409D541-C395-44B7-9EEF-C064C6CA2997}" srcId="{7EAD6EBE-DA03-4823-9BA2-6729FD1E2593}" destId="{95E408EB-27F5-4FFD-9C4C-A1DB7A548DF7}" srcOrd="0" destOrd="0" parTransId="{149A1134-C1A1-4D27-A4C1-9AD78521640D}" sibTransId="{0155416C-11E5-4830-9A55-AEF040B00D73}"/>
    <dgm:cxn modelId="{796D9344-2167-4C0F-A0BA-E0725480C58F}" type="presOf" srcId="{FA340325-3FE2-4047-AE53-4741CFBA05C4}" destId="{D829FA2C-61D4-41B3-9398-EF9C8696A650}" srcOrd="0" destOrd="0" presId="urn:microsoft.com/office/officeart/2005/8/layout/hierarchy2"/>
    <dgm:cxn modelId="{3E62C948-391D-4062-8122-F8A3155C219A}" type="presOf" srcId="{DE9C7A6E-3029-4825-A7F0-FF9A957856A1}" destId="{2854FACB-A8EC-49D9-A576-B7CC0A3EDBC2}" srcOrd="1" destOrd="0" presId="urn:microsoft.com/office/officeart/2005/8/layout/hierarchy2"/>
    <dgm:cxn modelId="{C2A51549-E250-4FF8-A97B-81127BCB3474}" srcId="{CB5F8475-CD46-48F7-AE5E-7D554C0F9E6B}" destId="{7EAD6EBE-DA03-4823-9BA2-6729FD1E2593}" srcOrd="0" destOrd="0" parTransId="{0408A9C0-196A-432B-89CD-707BE6790F68}" sibTransId="{4BF69666-B34C-450D-AE4E-E38036EA7E38}"/>
    <dgm:cxn modelId="{5EECF54A-29B7-44C0-AA89-C25F328401D0}" type="presOf" srcId="{030ABF59-F73B-4CE0-81D1-63501A4A784D}" destId="{CE75E1FB-1008-42FC-BEFC-88217F9181E7}" srcOrd="0" destOrd="0" presId="urn:microsoft.com/office/officeart/2005/8/layout/hierarchy2"/>
    <dgm:cxn modelId="{C4990057-E27C-44E9-BCE1-3ADBEBD08CE3}" type="presOf" srcId="{0408A9C0-196A-432B-89CD-707BE6790F68}" destId="{B8C47723-A049-4584-BAD1-DFFEA9133428}" srcOrd="0" destOrd="0" presId="urn:microsoft.com/office/officeart/2005/8/layout/hierarchy2"/>
    <dgm:cxn modelId="{2E8C8165-CA08-4A24-8C42-D72FA06177CD}" type="presOf" srcId="{DE9C7A6E-3029-4825-A7F0-FF9A957856A1}" destId="{B4F0A773-6E39-439C-9AC1-C1EC2348B6DA}" srcOrd="0" destOrd="0" presId="urn:microsoft.com/office/officeart/2005/8/layout/hierarchy2"/>
    <dgm:cxn modelId="{D0619F7D-51A1-4A6E-92E2-60E89B1A9140}" srcId="{CB5F8475-CD46-48F7-AE5E-7D554C0F9E6B}" destId="{030ABF59-F73B-4CE0-81D1-63501A4A784D}" srcOrd="1" destOrd="0" parTransId="{DE9C7A6E-3029-4825-A7F0-FF9A957856A1}" sibTransId="{63A112CC-4659-4B96-B90B-5180F214C60B}"/>
    <dgm:cxn modelId="{4FB8E28D-D485-4BF9-AC41-4807A8FE11D1}" srcId="{030ABF59-F73B-4CE0-81D1-63501A4A784D}" destId="{9CD03C7D-DEE7-40C6-BC5F-4BAD57B485A9}" srcOrd="0" destOrd="0" parTransId="{053C5F31-3BC3-46F6-B4D1-50AF2C12D25B}" sibTransId="{8031635E-53A1-437E-8C3D-9F3A66206761}"/>
    <dgm:cxn modelId="{50B163C5-3CE8-4FC7-8249-22590859D44D}" type="presOf" srcId="{95E408EB-27F5-4FFD-9C4C-A1DB7A548DF7}" destId="{217870AF-3FC4-4758-8474-431B4285D094}" srcOrd="0" destOrd="0" presId="urn:microsoft.com/office/officeart/2005/8/layout/hierarchy2"/>
    <dgm:cxn modelId="{7639B0C7-B5F1-461A-AA32-E1D9D21576EA}" type="presOf" srcId="{053C5F31-3BC3-46F6-B4D1-50AF2C12D25B}" destId="{7AEE240C-37A4-4569-BE41-3E8B5D904421}" srcOrd="0" destOrd="0" presId="urn:microsoft.com/office/officeart/2005/8/layout/hierarchy2"/>
    <dgm:cxn modelId="{63BB69D4-08C4-4B00-A3AB-E678A86FE029}" type="presOf" srcId="{0408A9C0-196A-432B-89CD-707BE6790F68}" destId="{4A645E32-FD5E-49D0-AFB2-DC13A2AA7957}" srcOrd="1" destOrd="0" presId="urn:microsoft.com/office/officeart/2005/8/layout/hierarchy2"/>
    <dgm:cxn modelId="{D9A859EA-CF7F-44E5-8B07-55AA65F75BD6}" type="presOf" srcId="{149A1134-C1A1-4D27-A4C1-9AD78521640D}" destId="{B342071E-37C9-4968-B36C-0DFC66AEC6A8}" srcOrd="1" destOrd="0" presId="urn:microsoft.com/office/officeart/2005/8/layout/hierarchy2"/>
    <dgm:cxn modelId="{68CF89D2-07EF-44AE-A928-FAC9AE12ECAB}" type="presParOf" srcId="{D829FA2C-61D4-41B3-9398-EF9C8696A650}" destId="{80135C25-E352-4B1A-9368-E50A43A0FD38}" srcOrd="0" destOrd="0" presId="urn:microsoft.com/office/officeart/2005/8/layout/hierarchy2"/>
    <dgm:cxn modelId="{72FA846E-FF07-495C-9614-236E854FB2C8}" type="presParOf" srcId="{80135C25-E352-4B1A-9368-E50A43A0FD38}" destId="{2F472691-E37C-491D-BDF1-5E1E24C1FF58}" srcOrd="0" destOrd="0" presId="urn:microsoft.com/office/officeart/2005/8/layout/hierarchy2"/>
    <dgm:cxn modelId="{9BD5A3D4-1ED4-4F1A-BD05-8F10B5ED30BF}" type="presParOf" srcId="{80135C25-E352-4B1A-9368-E50A43A0FD38}" destId="{365CE952-2CA9-4F01-966A-A15D114DE888}" srcOrd="1" destOrd="0" presId="urn:microsoft.com/office/officeart/2005/8/layout/hierarchy2"/>
    <dgm:cxn modelId="{38561E36-A871-4999-A199-E83BB1623665}" type="presParOf" srcId="{365CE952-2CA9-4F01-966A-A15D114DE888}" destId="{B8C47723-A049-4584-BAD1-DFFEA9133428}" srcOrd="0" destOrd="0" presId="urn:microsoft.com/office/officeart/2005/8/layout/hierarchy2"/>
    <dgm:cxn modelId="{0BF0DC29-0B42-44CA-B121-AF04DB1C5891}" type="presParOf" srcId="{B8C47723-A049-4584-BAD1-DFFEA9133428}" destId="{4A645E32-FD5E-49D0-AFB2-DC13A2AA7957}" srcOrd="0" destOrd="0" presId="urn:microsoft.com/office/officeart/2005/8/layout/hierarchy2"/>
    <dgm:cxn modelId="{B6B456B6-9F7C-469B-95AC-42C0563AE1CD}" type="presParOf" srcId="{365CE952-2CA9-4F01-966A-A15D114DE888}" destId="{19F71DB6-D7E7-468C-BEBB-6A420724D128}" srcOrd="1" destOrd="0" presId="urn:microsoft.com/office/officeart/2005/8/layout/hierarchy2"/>
    <dgm:cxn modelId="{A211EE72-500C-4296-B9E0-54FB6B75DDC6}" type="presParOf" srcId="{19F71DB6-D7E7-468C-BEBB-6A420724D128}" destId="{13FA28F7-4966-46B3-B58E-CFEE6F59CF0E}" srcOrd="0" destOrd="0" presId="urn:microsoft.com/office/officeart/2005/8/layout/hierarchy2"/>
    <dgm:cxn modelId="{F170E70F-01CC-4914-8195-F0DE0123246A}" type="presParOf" srcId="{19F71DB6-D7E7-468C-BEBB-6A420724D128}" destId="{1D00F4FA-0DA3-4270-9BAF-1EBDD6081295}" srcOrd="1" destOrd="0" presId="urn:microsoft.com/office/officeart/2005/8/layout/hierarchy2"/>
    <dgm:cxn modelId="{EF4260B6-7CE5-4E14-B89C-0A138E46F864}" type="presParOf" srcId="{1D00F4FA-0DA3-4270-9BAF-1EBDD6081295}" destId="{48F3E7CE-C025-452D-9D1A-E75A82153ED9}" srcOrd="0" destOrd="0" presId="urn:microsoft.com/office/officeart/2005/8/layout/hierarchy2"/>
    <dgm:cxn modelId="{368553DA-B32A-4E96-B09F-935C5E3300E2}" type="presParOf" srcId="{48F3E7CE-C025-452D-9D1A-E75A82153ED9}" destId="{B342071E-37C9-4968-B36C-0DFC66AEC6A8}" srcOrd="0" destOrd="0" presId="urn:microsoft.com/office/officeart/2005/8/layout/hierarchy2"/>
    <dgm:cxn modelId="{50794BD6-38AE-4C7B-8D46-01AF23F3920D}" type="presParOf" srcId="{1D00F4FA-0DA3-4270-9BAF-1EBDD6081295}" destId="{DC47FF12-A663-47F7-A377-0A27A5125F01}" srcOrd="1" destOrd="0" presId="urn:microsoft.com/office/officeart/2005/8/layout/hierarchy2"/>
    <dgm:cxn modelId="{D31187A3-AD23-4331-864D-213362EE0ED5}" type="presParOf" srcId="{DC47FF12-A663-47F7-A377-0A27A5125F01}" destId="{217870AF-3FC4-4758-8474-431B4285D094}" srcOrd="0" destOrd="0" presId="urn:microsoft.com/office/officeart/2005/8/layout/hierarchy2"/>
    <dgm:cxn modelId="{C635543A-7B45-411D-B27C-A9220FCC4BBD}" type="presParOf" srcId="{DC47FF12-A663-47F7-A377-0A27A5125F01}" destId="{E98CA90E-38B4-47C6-8D6C-1A7B8FEABE10}" srcOrd="1" destOrd="0" presId="urn:microsoft.com/office/officeart/2005/8/layout/hierarchy2"/>
    <dgm:cxn modelId="{ED1A9148-4E3A-4FE9-A78E-E3D1B3EABD27}" type="presParOf" srcId="{365CE952-2CA9-4F01-966A-A15D114DE888}" destId="{B4F0A773-6E39-439C-9AC1-C1EC2348B6DA}" srcOrd="2" destOrd="0" presId="urn:microsoft.com/office/officeart/2005/8/layout/hierarchy2"/>
    <dgm:cxn modelId="{078BEE23-4886-49CA-8EB9-3488550CC9F4}" type="presParOf" srcId="{B4F0A773-6E39-439C-9AC1-C1EC2348B6DA}" destId="{2854FACB-A8EC-49D9-A576-B7CC0A3EDBC2}" srcOrd="0" destOrd="0" presId="urn:microsoft.com/office/officeart/2005/8/layout/hierarchy2"/>
    <dgm:cxn modelId="{7D5BBC41-61B7-4C1E-9251-9C61C27490E6}" type="presParOf" srcId="{365CE952-2CA9-4F01-966A-A15D114DE888}" destId="{89829F0C-4A4E-49F5-8BB1-174637A33A0E}" srcOrd="3" destOrd="0" presId="urn:microsoft.com/office/officeart/2005/8/layout/hierarchy2"/>
    <dgm:cxn modelId="{2BC3396B-CC07-499F-AD7E-6C9B77CE5F94}" type="presParOf" srcId="{89829F0C-4A4E-49F5-8BB1-174637A33A0E}" destId="{CE75E1FB-1008-42FC-BEFC-88217F9181E7}" srcOrd="0" destOrd="0" presId="urn:microsoft.com/office/officeart/2005/8/layout/hierarchy2"/>
    <dgm:cxn modelId="{7F2ECD9F-6A3D-49B7-81D7-670D60E24BD9}" type="presParOf" srcId="{89829F0C-4A4E-49F5-8BB1-174637A33A0E}" destId="{84248F3B-7ACC-4B7B-82DA-12B73F12C56B}" srcOrd="1" destOrd="0" presId="urn:microsoft.com/office/officeart/2005/8/layout/hierarchy2"/>
    <dgm:cxn modelId="{D8AB1C30-C8C4-4A6C-A2A0-E6F7FEB6C657}" type="presParOf" srcId="{84248F3B-7ACC-4B7B-82DA-12B73F12C56B}" destId="{7AEE240C-37A4-4569-BE41-3E8B5D904421}" srcOrd="0" destOrd="0" presId="urn:microsoft.com/office/officeart/2005/8/layout/hierarchy2"/>
    <dgm:cxn modelId="{230FED9D-CE3F-4A34-9578-6D015E9B593F}" type="presParOf" srcId="{7AEE240C-37A4-4569-BE41-3E8B5D904421}" destId="{C3E5BC94-DD52-4C35-81BA-8B4B42294CCA}" srcOrd="0" destOrd="0" presId="urn:microsoft.com/office/officeart/2005/8/layout/hierarchy2"/>
    <dgm:cxn modelId="{3B2FE1C3-CD32-4CF0-B7BC-600A6DFF9308}" type="presParOf" srcId="{84248F3B-7ACC-4B7B-82DA-12B73F12C56B}" destId="{6F48120E-B98F-4CB6-880B-D55AFA3D9CD8}" srcOrd="1" destOrd="0" presId="urn:microsoft.com/office/officeart/2005/8/layout/hierarchy2"/>
    <dgm:cxn modelId="{C8BC5196-365F-481F-8472-F580C41AE552}" type="presParOf" srcId="{6F48120E-B98F-4CB6-880B-D55AFA3D9CD8}" destId="{CC9136E6-3FE9-49A7-8FEF-357740BB4B9C}" srcOrd="0" destOrd="0" presId="urn:microsoft.com/office/officeart/2005/8/layout/hierarchy2"/>
    <dgm:cxn modelId="{3797695D-43B0-478E-9DAA-FB3E3BD5727D}" type="presParOf" srcId="{6F48120E-B98F-4CB6-880B-D55AFA3D9CD8}" destId="{A969C09D-1B5D-42C3-ABF6-0A186548D81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A340325-3FE2-4047-AE53-4741CFBA05C4}" type="doc">
      <dgm:prSet loTypeId="urn:microsoft.com/office/officeart/2005/8/layout/hierarchy5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B5F8475-CD46-48F7-AE5E-7D554C0F9E6B}">
      <dgm:prSet phldrT="[Текст]" custT="1"/>
      <dgm:spPr/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АП 3</a:t>
          </a:r>
        </a:p>
      </dgm:t>
    </dgm:pt>
    <dgm:pt modelId="{503AD8CA-A31B-4694-B172-93229BDF75B5}" type="parTrans" cxnId="{42BFFA36-E714-46A8-AB27-8A68DD70EABC}">
      <dgm:prSet/>
      <dgm:spPr/>
      <dgm:t>
        <a:bodyPr/>
        <a:lstStyle/>
        <a:p>
          <a:endParaRPr lang="ru-RU"/>
        </a:p>
      </dgm:t>
    </dgm:pt>
    <dgm:pt modelId="{A80D5624-7483-4EED-936E-53172151FFF5}" type="sibTrans" cxnId="{42BFFA36-E714-46A8-AB27-8A68DD70EABC}">
      <dgm:prSet/>
      <dgm:spPr/>
      <dgm:t>
        <a:bodyPr/>
        <a:lstStyle/>
        <a:p>
          <a:endParaRPr lang="ru-RU"/>
        </a:p>
      </dgm:t>
    </dgm:pt>
    <dgm:pt modelId="{7EAD6EBE-DA03-4823-9BA2-6729FD1E2593}">
      <dgm:prSet phldrT="[Текст]" custT="1"/>
      <dgm:spPr/>
      <dgm:t>
        <a:bodyPr anchor="ctr"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ГБОУ СОШ                          с. Усинское, </a:t>
          </a:r>
        </a:p>
        <a:p>
          <a:r>
            <a:rPr lang="ru-RU" sz="1600" b="1" dirty="0" err="1">
              <a:latin typeface="Times New Roman" pitchFamily="18" charset="0"/>
              <a:cs typeface="Times New Roman" pitchFamily="18" charset="0"/>
            </a:rPr>
            <a:t>м.р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600" b="1" dirty="0" err="1">
              <a:latin typeface="Times New Roman" pitchFamily="18" charset="0"/>
              <a:cs typeface="Times New Roman" pitchFamily="18" charset="0"/>
            </a:rPr>
            <a:t>Сызранский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- доля педагогов с категорией 14%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0408A9C0-196A-432B-89CD-707BE6790F68}" type="parTrans" cxnId="{C2A51549-E250-4FF8-A97B-81127BCB3474}">
      <dgm:prSet/>
      <dgm:spPr/>
      <dgm:t>
        <a:bodyPr/>
        <a:lstStyle/>
        <a:p>
          <a:endParaRPr lang="ru-RU"/>
        </a:p>
      </dgm:t>
    </dgm:pt>
    <dgm:pt modelId="{4BF69666-B34C-450D-AE4E-E38036EA7E38}" type="sibTrans" cxnId="{C2A51549-E250-4FF8-A97B-81127BCB3474}">
      <dgm:prSet/>
      <dgm:spPr/>
      <dgm:t>
        <a:bodyPr/>
        <a:lstStyle/>
        <a:p>
          <a:endParaRPr lang="ru-RU"/>
        </a:p>
      </dgm:t>
    </dgm:pt>
    <dgm:pt modelId="{030ABF59-F73B-4CE0-81D1-63501A4A784D}">
      <dgm:prSet phldrT="[Текст]" custT="1"/>
      <dgm:spPr/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ГБОУ СОШ № 8 </a:t>
          </a:r>
        </a:p>
        <a:p>
          <a:r>
            <a:rPr lang="ru-RU" sz="1600" b="1" dirty="0" err="1">
              <a:latin typeface="Times New Roman" pitchFamily="18" charset="0"/>
              <a:cs typeface="Times New Roman" pitchFamily="18" charset="0"/>
            </a:rPr>
            <a:t>г.о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. Октябрьск,                        </a:t>
          </a:r>
        </a:p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– доля педагогов с категорией 40%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E9C7A6E-3029-4825-A7F0-FF9A957856A1}" type="parTrans" cxnId="{D0619F7D-51A1-4A6E-92E2-60E89B1A9140}">
      <dgm:prSet/>
      <dgm:spPr/>
      <dgm:t>
        <a:bodyPr/>
        <a:lstStyle/>
        <a:p>
          <a:endParaRPr lang="ru-RU"/>
        </a:p>
      </dgm:t>
    </dgm:pt>
    <dgm:pt modelId="{63A112CC-4659-4B96-B90B-5180F214C60B}" type="sibTrans" cxnId="{D0619F7D-51A1-4A6E-92E2-60E89B1A9140}">
      <dgm:prSet/>
      <dgm:spPr/>
      <dgm:t>
        <a:bodyPr/>
        <a:lstStyle/>
        <a:p>
          <a:endParaRPr lang="ru-RU"/>
        </a:p>
      </dgm:t>
    </dgm:pt>
    <dgm:pt modelId="{95E408EB-27F5-4FFD-9C4C-A1DB7A548DF7}">
      <dgm:prSet phldrT="[Текст]" custT="1"/>
      <dgm:spPr/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В сентябре 2023 г. 1 педагог подаст заявление на прохождение аттестации с целью получения квалификационной категории. Показатель составит 28%.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49A1134-C1A1-4D27-A4C1-9AD78521640D}" type="parTrans" cxnId="{5409D541-C395-44B7-9EEF-C064C6CA2997}">
      <dgm:prSet/>
      <dgm:spPr/>
      <dgm:t>
        <a:bodyPr/>
        <a:lstStyle/>
        <a:p>
          <a:endParaRPr lang="ru-RU"/>
        </a:p>
      </dgm:t>
    </dgm:pt>
    <dgm:pt modelId="{0155416C-11E5-4830-9A55-AEF040B00D73}" type="sibTrans" cxnId="{5409D541-C395-44B7-9EEF-C064C6CA2997}">
      <dgm:prSet/>
      <dgm:spPr/>
      <dgm:t>
        <a:bodyPr/>
        <a:lstStyle/>
        <a:p>
          <a:endParaRPr lang="ru-RU"/>
        </a:p>
      </dgm:t>
    </dgm:pt>
    <dgm:pt modelId="{31C4766A-9BEC-4E0B-B3A3-65B0413AEAE1}">
      <dgm:prSet custT="1"/>
      <dgm:spPr/>
      <dgm:t>
        <a:bodyPr/>
        <a:lstStyle/>
        <a:p>
          <a:pPr rtl="0"/>
          <a:r>
            <a:rPr lang="ru-RU" sz="1600" b="1" dirty="0">
              <a:latin typeface="Times New Roman" pitchFamily="18" charset="0"/>
              <a:cs typeface="Times New Roman" pitchFamily="18" charset="0"/>
            </a:rPr>
            <a:t>В сентябре 2023 г. 1 педагог подаст заявление на прохождение аттестации с целью получения квалификационной категории. Показатель составит 50%.</a:t>
          </a:r>
        </a:p>
      </dgm:t>
    </dgm:pt>
    <dgm:pt modelId="{393B4CD9-36DC-45D3-8F2D-F748933B1208}" type="parTrans" cxnId="{C2B300E5-9808-4CA8-B780-A5F4C2E5A8C4}">
      <dgm:prSet/>
      <dgm:spPr/>
      <dgm:t>
        <a:bodyPr/>
        <a:lstStyle/>
        <a:p>
          <a:endParaRPr lang="ru-RU"/>
        </a:p>
      </dgm:t>
    </dgm:pt>
    <dgm:pt modelId="{2E3132B2-C9AB-4DFC-A1E5-C4C5423B5DE8}" type="sibTrans" cxnId="{C2B300E5-9808-4CA8-B780-A5F4C2E5A8C4}">
      <dgm:prSet/>
      <dgm:spPr/>
      <dgm:t>
        <a:bodyPr/>
        <a:lstStyle/>
        <a:p>
          <a:endParaRPr lang="ru-RU"/>
        </a:p>
      </dgm:t>
    </dgm:pt>
    <dgm:pt modelId="{326B8A31-ADA8-4DB1-A395-5C52714FDCA6}">
      <dgm:prSet phldrT="[Текст]" custT="1"/>
      <dgm:spPr/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ГБОУ СОШ                №22 г. Сызрани </a:t>
          </a:r>
        </a:p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– доля педагогов с категорией 8%</a:t>
          </a:r>
        </a:p>
      </dgm:t>
    </dgm:pt>
    <dgm:pt modelId="{AD5299B6-57A1-46C7-AAC2-D47CC8280A4D}" type="parTrans" cxnId="{0CA3A467-6860-4924-BBDA-184682E7F18E}">
      <dgm:prSet/>
      <dgm:spPr/>
      <dgm:t>
        <a:bodyPr/>
        <a:lstStyle/>
        <a:p>
          <a:endParaRPr lang="ru-RU"/>
        </a:p>
      </dgm:t>
    </dgm:pt>
    <dgm:pt modelId="{BFC354B0-447C-4FAE-8404-088D48763B17}" type="sibTrans" cxnId="{0CA3A467-6860-4924-BBDA-184682E7F18E}">
      <dgm:prSet/>
      <dgm:spPr/>
      <dgm:t>
        <a:bodyPr/>
        <a:lstStyle/>
        <a:p>
          <a:endParaRPr lang="ru-RU"/>
        </a:p>
      </dgm:t>
    </dgm:pt>
    <dgm:pt modelId="{668D9599-71B1-4D35-9E2B-EF5015A6A844}">
      <dgm:prSet custT="1"/>
      <dgm:spPr/>
      <dgm:t>
        <a:bodyPr/>
        <a:lstStyle/>
        <a:p>
          <a:pPr rtl="0"/>
          <a:r>
            <a:rPr lang="ru-RU" sz="1600" b="1" dirty="0">
              <a:latin typeface="Times New Roman" pitchFamily="18" charset="0"/>
              <a:cs typeface="Times New Roman" pitchFamily="18" charset="0"/>
            </a:rPr>
            <a:t>В сентябре 2023 г. 3 педагога подадут заявления на прохождение аттестации с целью получения квалификационной категории. Показатель составит 33%.</a:t>
          </a:r>
        </a:p>
      </dgm:t>
    </dgm:pt>
    <dgm:pt modelId="{010B4EA7-D976-4443-B980-A19801D9D264}" type="parTrans" cxnId="{CF653E06-B3A6-4747-B9B4-A17AD4C8E02A}">
      <dgm:prSet/>
      <dgm:spPr/>
      <dgm:t>
        <a:bodyPr/>
        <a:lstStyle/>
        <a:p>
          <a:endParaRPr lang="ru-RU"/>
        </a:p>
      </dgm:t>
    </dgm:pt>
    <dgm:pt modelId="{78B6C7A5-9EDF-4CCA-8EFD-37EC01A1D342}" type="sibTrans" cxnId="{CF653E06-B3A6-4747-B9B4-A17AD4C8E02A}">
      <dgm:prSet/>
      <dgm:spPr/>
      <dgm:t>
        <a:bodyPr/>
        <a:lstStyle/>
        <a:p>
          <a:endParaRPr lang="ru-RU"/>
        </a:p>
      </dgm:t>
    </dgm:pt>
    <dgm:pt modelId="{E9EF7E31-5BAC-4609-80E1-84057052E2EE}" type="pres">
      <dgm:prSet presAssocID="{FA340325-3FE2-4047-AE53-4741CFBA05C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2C70841-80E2-4C2A-81A6-F05A0D17ABD0}" type="pres">
      <dgm:prSet presAssocID="{FA340325-3FE2-4047-AE53-4741CFBA05C4}" presName="hierFlow" presStyleCnt="0"/>
      <dgm:spPr/>
    </dgm:pt>
    <dgm:pt modelId="{FC476087-C812-438F-8F89-C8CC706A1B00}" type="pres">
      <dgm:prSet presAssocID="{FA340325-3FE2-4047-AE53-4741CFBA05C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2096B36B-3B6A-48FB-A75C-21D9CCCEC207}" type="pres">
      <dgm:prSet presAssocID="{CB5F8475-CD46-48F7-AE5E-7D554C0F9E6B}" presName="Name17" presStyleCnt="0"/>
      <dgm:spPr/>
    </dgm:pt>
    <dgm:pt modelId="{CDC189BD-3740-439B-9D45-7BFBC581ED00}" type="pres">
      <dgm:prSet presAssocID="{CB5F8475-CD46-48F7-AE5E-7D554C0F9E6B}" presName="level1Shape" presStyleLbl="node0" presStyleIdx="0" presStyleCnt="1" custScaleX="30782" custScaleY="67449" custLinFactNeighborX="13985" custLinFactNeighborY="-199">
        <dgm:presLayoutVars>
          <dgm:chPref val="3"/>
        </dgm:presLayoutVars>
      </dgm:prSet>
      <dgm:spPr/>
    </dgm:pt>
    <dgm:pt modelId="{D54BB241-EDEA-49AD-B95C-A03527E83D07}" type="pres">
      <dgm:prSet presAssocID="{CB5F8475-CD46-48F7-AE5E-7D554C0F9E6B}" presName="hierChild2" presStyleCnt="0"/>
      <dgm:spPr/>
    </dgm:pt>
    <dgm:pt modelId="{7F180D92-37E1-41FE-A38E-0D1B66CB2312}" type="pres">
      <dgm:prSet presAssocID="{0408A9C0-196A-432B-89CD-707BE6790F68}" presName="Name25" presStyleLbl="parChTrans1D2" presStyleIdx="0" presStyleCnt="3"/>
      <dgm:spPr/>
    </dgm:pt>
    <dgm:pt modelId="{21AA1A68-9DF3-4C78-B93D-5D9B066CD33E}" type="pres">
      <dgm:prSet presAssocID="{0408A9C0-196A-432B-89CD-707BE6790F68}" presName="connTx" presStyleLbl="parChTrans1D2" presStyleIdx="0" presStyleCnt="3"/>
      <dgm:spPr/>
    </dgm:pt>
    <dgm:pt modelId="{693D0653-8A70-411C-AFC1-227F751D8210}" type="pres">
      <dgm:prSet presAssocID="{7EAD6EBE-DA03-4823-9BA2-6729FD1E2593}" presName="Name30" presStyleCnt="0"/>
      <dgm:spPr/>
    </dgm:pt>
    <dgm:pt modelId="{24DD0B6C-84DB-4FDB-9422-679026068173}" type="pres">
      <dgm:prSet presAssocID="{7EAD6EBE-DA03-4823-9BA2-6729FD1E2593}" presName="level2Shape" presStyleLbl="node2" presStyleIdx="0" presStyleCnt="3" custScaleX="120299" custScaleY="147440"/>
      <dgm:spPr/>
    </dgm:pt>
    <dgm:pt modelId="{C966FCD5-199A-45D5-A469-056E72DC2A17}" type="pres">
      <dgm:prSet presAssocID="{7EAD6EBE-DA03-4823-9BA2-6729FD1E2593}" presName="hierChild3" presStyleCnt="0"/>
      <dgm:spPr/>
    </dgm:pt>
    <dgm:pt modelId="{0FCD539D-B785-4E55-BBF8-517E861BC31E}" type="pres">
      <dgm:prSet presAssocID="{149A1134-C1A1-4D27-A4C1-9AD78521640D}" presName="Name25" presStyleLbl="parChTrans1D3" presStyleIdx="0" presStyleCnt="3"/>
      <dgm:spPr/>
    </dgm:pt>
    <dgm:pt modelId="{19FD3083-FD3B-4310-BC72-3ABDE0538007}" type="pres">
      <dgm:prSet presAssocID="{149A1134-C1A1-4D27-A4C1-9AD78521640D}" presName="connTx" presStyleLbl="parChTrans1D3" presStyleIdx="0" presStyleCnt="3"/>
      <dgm:spPr/>
    </dgm:pt>
    <dgm:pt modelId="{99F551E2-0577-4E58-AD0D-02DA262372DF}" type="pres">
      <dgm:prSet presAssocID="{95E408EB-27F5-4FFD-9C4C-A1DB7A548DF7}" presName="Name30" presStyleCnt="0"/>
      <dgm:spPr/>
    </dgm:pt>
    <dgm:pt modelId="{5562C3EC-E24B-4A20-A17B-18D442038AFA}" type="pres">
      <dgm:prSet presAssocID="{95E408EB-27F5-4FFD-9C4C-A1DB7A548DF7}" presName="level2Shape" presStyleLbl="node3" presStyleIdx="0" presStyleCnt="3" custScaleX="167498" custScaleY="159991" custLinFactNeighborX="-25751" custLinFactNeighborY="-84"/>
      <dgm:spPr/>
    </dgm:pt>
    <dgm:pt modelId="{EAD62711-56CC-460E-AED2-0D1654E7BE5B}" type="pres">
      <dgm:prSet presAssocID="{95E408EB-27F5-4FFD-9C4C-A1DB7A548DF7}" presName="hierChild3" presStyleCnt="0"/>
      <dgm:spPr/>
    </dgm:pt>
    <dgm:pt modelId="{8BA4906E-78F6-48FF-89DF-07347699EE06}" type="pres">
      <dgm:prSet presAssocID="{DE9C7A6E-3029-4825-A7F0-FF9A957856A1}" presName="Name25" presStyleLbl="parChTrans1D2" presStyleIdx="1" presStyleCnt="3"/>
      <dgm:spPr/>
    </dgm:pt>
    <dgm:pt modelId="{AB31E22E-DBD9-4D18-9E27-C04DD67065F6}" type="pres">
      <dgm:prSet presAssocID="{DE9C7A6E-3029-4825-A7F0-FF9A957856A1}" presName="connTx" presStyleLbl="parChTrans1D2" presStyleIdx="1" presStyleCnt="3"/>
      <dgm:spPr/>
    </dgm:pt>
    <dgm:pt modelId="{F6F611F4-C580-4A02-8C81-5E0ECCAAD47F}" type="pres">
      <dgm:prSet presAssocID="{030ABF59-F73B-4CE0-81D1-63501A4A784D}" presName="Name30" presStyleCnt="0"/>
      <dgm:spPr/>
    </dgm:pt>
    <dgm:pt modelId="{309FC90A-B8FF-4D0E-BC2B-D6AC3102815C}" type="pres">
      <dgm:prSet presAssocID="{030ABF59-F73B-4CE0-81D1-63501A4A784D}" presName="level2Shape" presStyleLbl="node2" presStyleIdx="1" presStyleCnt="3" custScaleX="118325" custScaleY="156531"/>
      <dgm:spPr/>
    </dgm:pt>
    <dgm:pt modelId="{3C204B87-913B-43CF-90C2-3EA73B6CCCD8}" type="pres">
      <dgm:prSet presAssocID="{030ABF59-F73B-4CE0-81D1-63501A4A784D}" presName="hierChild3" presStyleCnt="0"/>
      <dgm:spPr/>
    </dgm:pt>
    <dgm:pt modelId="{29DBF18D-A49D-4302-A287-4BCF792456DA}" type="pres">
      <dgm:prSet presAssocID="{393B4CD9-36DC-45D3-8F2D-F748933B1208}" presName="Name25" presStyleLbl="parChTrans1D3" presStyleIdx="1" presStyleCnt="3"/>
      <dgm:spPr/>
    </dgm:pt>
    <dgm:pt modelId="{A5031D6A-A2DF-475E-AB16-8592E4FFADE4}" type="pres">
      <dgm:prSet presAssocID="{393B4CD9-36DC-45D3-8F2D-F748933B1208}" presName="connTx" presStyleLbl="parChTrans1D3" presStyleIdx="1" presStyleCnt="3"/>
      <dgm:spPr/>
    </dgm:pt>
    <dgm:pt modelId="{8538A610-7537-4D38-A3D4-9B15FD8085AE}" type="pres">
      <dgm:prSet presAssocID="{31C4766A-9BEC-4E0B-B3A3-65B0413AEAE1}" presName="Name30" presStyleCnt="0"/>
      <dgm:spPr/>
    </dgm:pt>
    <dgm:pt modelId="{F712AB4B-5586-4506-A27E-894B75686DE6}" type="pres">
      <dgm:prSet presAssocID="{31C4766A-9BEC-4E0B-B3A3-65B0413AEAE1}" presName="level2Shape" presStyleLbl="node3" presStyleIdx="1" presStyleCnt="3" custScaleX="166953" custScaleY="143903" custLinFactNeighborX="-24818" custLinFactNeighborY="487"/>
      <dgm:spPr/>
    </dgm:pt>
    <dgm:pt modelId="{CE3927AF-71A7-47B5-B460-1CED1D2E972C}" type="pres">
      <dgm:prSet presAssocID="{31C4766A-9BEC-4E0B-B3A3-65B0413AEAE1}" presName="hierChild3" presStyleCnt="0"/>
      <dgm:spPr/>
    </dgm:pt>
    <dgm:pt modelId="{EB2E000C-CA5F-4325-858D-5F9BC25DF467}" type="pres">
      <dgm:prSet presAssocID="{AD5299B6-57A1-46C7-AAC2-D47CC8280A4D}" presName="Name25" presStyleLbl="parChTrans1D2" presStyleIdx="2" presStyleCnt="3"/>
      <dgm:spPr/>
    </dgm:pt>
    <dgm:pt modelId="{F00C70A9-6A77-423E-93B1-23E11B5A4A2A}" type="pres">
      <dgm:prSet presAssocID="{AD5299B6-57A1-46C7-AAC2-D47CC8280A4D}" presName="connTx" presStyleLbl="parChTrans1D2" presStyleIdx="2" presStyleCnt="3"/>
      <dgm:spPr/>
    </dgm:pt>
    <dgm:pt modelId="{F3BA6763-2777-4983-9AFA-7A4E3208AB4C}" type="pres">
      <dgm:prSet presAssocID="{326B8A31-ADA8-4DB1-A395-5C52714FDCA6}" presName="Name30" presStyleCnt="0"/>
      <dgm:spPr/>
    </dgm:pt>
    <dgm:pt modelId="{4687900D-9000-4235-9984-4415E19BBFB7}" type="pres">
      <dgm:prSet presAssocID="{326B8A31-ADA8-4DB1-A395-5C52714FDCA6}" presName="level2Shape" presStyleLbl="node2" presStyleIdx="2" presStyleCnt="3" custScaleX="118325" custScaleY="149426"/>
      <dgm:spPr/>
    </dgm:pt>
    <dgm:pt modelId="{D167CF83-9195-4BF1-8002-C472C9FE21EC}" type="pres">
      <dgm:prSet presAssocID="{326B8A31-ADA8-4DB1-A395-5C52714FDCA6}" presName="hierChild3" presStyleCnt="0"/>
      <dgm:spPr/>
    </dgm:pt>
    <dgm:pt modelId="{06FF0E1E-E082-4E19-A8D0-EF35995DED48}" type="pres">
      <dgm:prSet presAssocID="{010B4EA7-D976-4443-B980-A19801D9D264}" presName="Name25" presStyleLbl="parChTrans1D3" presStyleIdx="2" presStyleCnt="3"/>
      <dgm:spPr/>
    </dgm:pt>
    <dgm:pt modelId="{53444D9A-4208-45E4-975F-00DEAA3391FC}" type="pres">
      <dgm:prSet presAssocID="{010B4EA7-D976-4443-B980-A19801D9D264}" presName="connTx" presStyleLbl="parChTrans1D3" presStyleIdx="2" presStyleCnt="3"/>
      <dgm:spPr/>
    </dgm:pt>
    <dgm:pt modelId="{FB08E68E-869A-48E3-B9BF-8949ABEAFE9C}" type="pres">
      <dgm:prSet presAssocID="{668D9599-71B1-4D35-9E2B-EF5015A6A844}" presName="Name30" presStyleCnt="0"/>
      <dgm:spPr/>
    </dgm:pt>
    <dgm:pt modelId="{2D910647-701F-4F07-B46E-87A409D9B0AB}" type="pres">
      <dgm:prSet presAssocID="{668D9599-71B1-4D35-9E2B-EF5015A6A844}" presName="level2Shape" presStyleLbl="node3" presStyleIdx="2" presStyleCnt="3" custScaleX="166953" custScaleY="151571" custLinFactNeighborX="-24818" custLinFactNeighborY="433"/>
      <dgm:spPr/>
    </dgm:pt>
    <dgm:pt modelId="{3E4F677B-F439-4499-8365-9A8A14EE5234}" type="pres">
      <dgm:prSet presAssocID="{668D9599-71B1-4D35-9E2B-EF5015A6A844}" presName="hierChild3" presStyleCnt="0"/>
      <dgm:spPr/>
    </dgm:pt>
    <dgm:pt modelId="{A212A7C5-1D3F-454E-B9B5-9C13DD5FC6FA}" type="pres">
      <dgm:prSet presAssocID="{FA340325-3FE2-4047-AE53-4741CFBA05C4}" presName="bgShapesFlow" presStyleCnt="0"/>
      <dgm:spPr/>
    </dgm:pt>
  </dgm:ptLst>
  <dgm:cxnLst>
    <dgm:cxn modelId="{12C40101-82D8-4CB1-97AE-6A76317F85A3}" type="presOf" srcId="{0408A9C0-196A-432B-89CD-707BE6790F68}" destId="{21AA1A68-9DF3-4C78-B93D-5D9B066CD33E}" srcOrd="1" destOrd="0" presId="urn:microsoft.com/office/officeart/2005/8/layout/hierarchy5"/>
    <dgm:cxn modelId="{CF653E06-B3A6-4747-B9B4-A17AD4C8E02A}" srcId="{326B8A31-ADA8-4DB1-A395-5C52714FDCA6}" destId="{668D9599-71B1-4D35-9E2B-EF5015A6A844}" srcOrd="0" destOrd="0" parTransId="{010B4EA7-D976-4443-B980-A19801D9D264}" sibTransId="{78B6C7A5-9EDF-4CCA-8EFD-37EC01A1D342}"/>
    <dgm:cxn modelId="{02D2E823-4270-48A2-864F-342F8B49C23F}" type="presOf" srcId="{95E408EB-27F5-4FFD-9C4C-A1DB7A548DF7}" destId="{5562C3EC-E24B-4A20-A17B-18D442038AFA}" srcOrd="0" destOrd="0" presId="urn:microsoft.com/office/officeart/2005/8/layout/hierarchy5"/>
    <dgm:cxn modelId="{63020A24-C538-4EF2-8CB1-A6F83AF51551}" type="presOf" srcId="{668D9599-71B1-4D35-9E2B-EF5015A6A844}" destId="{2D910647-701F-4F07-B46E-87A409D9B0AB}" srcOrd="0" destOrd="0" presId="urn:microsoft.com/office/officeart/2005/8/layout/hierarchy5"/>
    <dgm:cxn modelId="{B08BD529-7140-462B-88DC-39C8AF2D59BD}" type="presOf" srcId="{AD5299B6-57A1-46C7-AAC2-D47CC8280A4D}" destId="{EB2E000C-CA5F-4325-858D-5F9BC25DF467}" srcOrd="0" destOrd="0" presId="urn:microsoft.com/office/officeart/2005/8/layout/hierarchy5"/>
    <dgm:cxn modelId="{4E485930-A3C1-4F18-941A-C613AE0DFF24}" type="presOf" srcId="{393B4CD9-36DC-45D3-8F2D-F748933B1208}" destId="{29DBF18D-A49D-4302-A287-4BCF792456DA}" srcOrd="0" destOrd="0" presId="urn:microsoft.com/office/officeart/2005/8/layout/hierarchy5"/>
    <dgm:cxn modelId="{8F0E0E34-99F1-4E88-B5C5-56931906C115}" type="presOf" srcId="{326B8A31-ADA8-4DB1-A395-5C52714FDCA6}" destId="{4687900D-9000-4235-9984-4415E19BBFB7}" srcOrd="0" destOrd="0" presId="urn:microsoft.com/office/officeart/2005/8/layout/hierarchy5"/>
    <dgm:cxn modelId="{42BFFA36-E714-46A8-AB27-8A68DD70EABC}" srcId="{FA340325-3FE2-4047-AE53-4741CFBA05C4}" destId="{CB5F8475-CD46-48F7-AE5E-7D554C0F9E6B}" srcOrd="0" destOrd="0" parTransId="{503AD8CA-A31B-4694-B172-93229BDF75B5}" sibTransId="{A80D5624-7483-4EED-936E-53172151FFF5}"/>
    <dgm:cxn modelId="{5409D541-C395-44B7-9EEF-C064C6CA2997}" srcId="{7EAD6EBE-DA03-4823-9BA2-6729FD1E2593}" destId="{95E408EB-27F5-4FFD-9C4C-A1DB7A548DF7}" srcOrd="0" destOrd="0" parTransId="{149A1134-C1A1-4D27-A4C1-9AD78521640D}" sibTransId="{0155416C-11E5-4830-9A55-AEF040B00D73}"/>
    <dgm:cxn modelId="{C2A51549-E250-4FF8-A97B-81127BCB3474}" srcId="{CB5F8475-CD46-48F7-AE5E-7D554C0F9E6B}" destId="{7EAD6EBE-DA03-4823-9BA2-6729FD1E2593}" srcOrd="0" destOrd="0" parTransId="{0408A9C0-196A-432B-89CD-707BE6790F68}" sibTransId="{4BF69666-B34C-450D-AE4E-E38036EA7E38}"/>
    <dgm:cxn modelId="{B4137D4A-97B5-4BBF-A003-3C205E200487}" type="presOf" srcId="{31C4766A-9BEC-4E0B-B3A3-65B0413AEAE1}" destId="{F712AB4B-5586-4506-A27E-894B75686DE6}" srcOrd="0" destOrd="0" presId="urn:microsoft.com/office/officeart/2005/8/layout/hierarchy5"/>
    <dgm:cxn modelId="{881ACC53-15E0-4F45-9370-9D23DA805681}" type="presOf" srcId="{0408A9C0-196A-432B-89CD-707BE6790F68}" destId="{7F180D92-37E1-41FE-A38E-0D1B66CB2312}" srcOrd="0" destOrd="0" presId="urn:microsoft.com/office/officeart/2005/8/layout/hierarchy5"/>
    <dgm:cxn modelId="{2AB4BE5D-DA94-41DE-8278-7580AD492E61}" type="presOf" srcId="{030ABF59-F73B-4CE0-81D1-63501A4A784D}" destId="{309FC90A-B8FF-4D0E-BC2B-D6AC3102815C}" srcOrd="0" destOrd="0" presId="urn:microsoft.com/office/officeart/2005/8/layout/hierarchy5"/>
    <dgm:cxn modelId="{0CA3A467-6860-4924-BBDA-184682E7F18E}" srcId="{CB5F8475-CD46-48F7-AE5E-7D554C0F9E6B}" destId="{326B8A31-ADA8-4DB1-A395-5C52714FDCA6}" srcOrd="2" destOrd="0" parTransId="{AD5299B6-57A1-46C7-AAC2-D47CC8280A4D}" sibTransId="{BFC354B0-447C-4FAE-8404-088D48763B17}"/>
    <dgm:cxn modelId="{603CA072-9861-45B9-8CE5-743F8B2BB73B}" type="presOf" srcId="{7EAD6EBE-DA03-4823-9BA2-6729FD1E2593}" destId="{24DD0B6C-84DB-4FDB-9422-679026068173}" srcOrd="0" destOrd="0" presId="urn:microsoft.com/office/officeart/2005/8/layout/hierarchy5"/>
    <dgm:cxn modelId="{BA9F7677-28D8-4B35-A719-D86066D605A4}" type="presOf" srcId="{149A1134-C1A1-4D27-A4C1-9AD78521640D}" destId="{19FD3083-FD3B-4310-BC72-3ABDE0538007}" srcOrd="1" destOrd="0" presId="urn:microsoft.com/office/officeart/2005/8/layout/hierarchy5"/>
    <dgm:cxn modelId="{D0619F7D-51A1-4A6E-92E2-60E89B1A9140}" srcId="{CB5F8475-CD46-48F7-AE5E-7D554C0F9E6B}" destId="{030ABF59-F73B-4CE0-81D1-63501A4A784D}" srcOrd="1" destOrd="0" parTransId="{DE9C7A6E-3029-4825-A7F0-FF9A957856A1}" sibTransId="{63A112CC-4659-4B96-B90B-5180F214C60B}"/>
    <dgm:cxn modelId="{E7417185-C66F-4666-9D7A-4B2F84BC8C6D}" type="presOf" srcId="{393B4CD9-36DC-45D3-8F2D-F748933B1208}" destId="{A5031D6A-A2DF-475E-AB16-8592E4FFADE4}" srcOrd="1" destOrd="0" presId="urn:microsoft.com/office/officeart/2005/8/layout/hierarchy5"/>
    <dgm:cxn modelId="{775F939D-9DE3-487C-962F-E792FCEF5000}" type="presOf" srcId="{149A1134-C1A1-4D27-A4C1-9AD78521640D}" destId="{0FCD539D-B785-4E55-BBF8-517E861BC31E}" srcOrd="0" destOrd="0" presId="urn:microsoft.com/office/officeart/2005/8/layout/hierarchy5"/>
    <dgm:cxn modelId="{695284AE-8D6A-40AB-8D49-A87D4AD75D94}" type="presOf" srcId="{FA340325-3FE2-4047-AE53-4741CFBA05C4}" destId="{E9EF7E31-5BAC-4609-80E1-84057052E2EE}" srcOrd="0" destOrd="0" presId="urn:microsoft.com/office/officeart/2005/8/layout/hierarchy5"/>
    <dgm:cxn modelId="{E69CD7AF-CF04-4060-8925-14BE49A79E2D}" type="presOf" srcId="{AD5299B6-57A1-46C7-AAC2-D47CC8280A4D}" destId="{F00C70A9-6A77-423E-93B1-23E11B5A4A2A}" srcOrd="1" destOrd="0" presId="urn:microsoft.com/office/officeart/2005/8/layout/hierarchy5"/>
    <dgm:cxn modelId="{8EBA4ABC-BF00-449C-8031-9CF4BE418452}" type="presOf" srcId="{DE9C7A6E-3029-4825-A7F0-FF9A957856A1}" destId="{8BA4906E-78F6-48FF-89DF-07347699EE06}" srcOrd="0" destOrd="0" presId="urn:microsoft.com/office/officeart/2005/8/layout/hierarchy5"/>
    <dgm:cxn modelId="{7C4A38D2-1744-4012-9A42-A853FBF5472D}" type="presOf" srcId="{CB5F8475-CD46-48F7-AE5E-7D554C0F9E6B}" destId="{CDC189BD-3740-439B-9D45-7BFBC581ED00}" srcOrd="0" destOrd="0" presId="urn:microsoft.com/office/officeart/2005/8/layout/hierarchy5"/>
    <dgm:cxn modelId="{C2B300E5-9808-4CA8-B780-A5F4C2E5A8C4}" srcId="{030ABF59-F73B-4CE0-81D1-63501A4A784D}" destId="{31C4766A-9BEC-4E0B-B3A3-65B0413AEAE1}" srcOrd="0" destOrd="0" parTransId="{393B4CD9-36DC-45D3-8F2D-F748933B1208}" sibTransId="{2E3132B2-C9AB-4DFC-A1E5-C4C5423B5DE8}"/>
    <dgm:cxn modelId="{D6C4B2EF-5258-42D5-A297-48444F0B8E23}" type="presOf" srcId="{DE9C7A6E-3029-4825-A7F0-FF9A957856A1}" destId="{AB31E22E-DBD9-4D18-9E27-C04DD67065F6}" srcOrd="1" destOrd="0" presId="urn:microsoft.com/office/officeart/2005/8/layout/hierarchy5"/>
    <dgm:cxn modelId="{392794FF-FF97-4820-A0D9-D7B4036F8A69}" type="presOf" srcId="{010B4EA7-D976-4443-B980-A19801D9D264}" destId="{53444D9A-4208-45E4-975F-00DEAA3391FC}" srcOrd="1" destOrd="0" presId="urn:microsoft.com/office/officeart/2005/8/layout/hierarchy5"/>
    <dgm:cxn modelId="{2C2AB3FF-4F0C-4779-AD0F-79F55D6A5B15}" type="presOf" srcId="{010B4EA7-D976-4443-B980-A19801D9D264}" destId="{06FF0E1E-E082-4E19-A8D0-EF35995DED48}" srcOrd="0" destOrd="0" presId="urn:microsoft.com/office/officeart/2005/8/layout/hierarchy5"/>
    <dgm:cxn modelId="{6395522B-74EA-4412-964D-EF77DBF9FB4F}" type="presParOf" srcId="{E9EF7E31-5BAC-4609-80E1-84057052E2EE}" destId="{F2C70841-80E2-4C2A-81A6-F05A0D17ABD0}" srcOrd="0" destOrd="0" presId="urn:microsoft.com/office/officeart/2005/8/layout/hierarchy5"/>
    <dgm:cxn modelId="{B130D3E0-C772-4A10-BCDD-567E506F509F}" type="presParOf" srcId="{F2C70841-80E2-4C2A-81A6-F05A0D17ABD0}" destId="{FC476087-C812-438F-8F89-C8CC706A1B00}" srcOrd="0" destOrd="0" presId="urn:microsoft.com/office/officeart/2005/8/layout/hierarchy5"/>
    <dgm:cxn modelId="{2860570E-884D-447B-99DF-3BD2C67629BD}" type="presParOf" srcId="{FC476087-C812-438F-8F89-C8CC706A1B00}" destId="{2096B36B-3B6A-48FB-A75C-21D9CCCEC207}" srcOrd="0" destOrd="0" presId="urn:microsoft.com/office/officeart/2005/8/layout/hierarchy5"/>
    <dgm:cxn modelId="{55195C72-A6E1-480B-AA84-4A2B64D96263}" type="presParOf" srcId="{2096B36B-3B6A-48FB-A75C-21D9CCCEC207}" destId="{CDC189BD-3740-439B-9D45-7BFBC581ED00}" srcOrd="0" destOrd="0" presId="urn:microsoft.com/office/officeart/2005/8/layout/hierarchy5"/>
    <dgm:cxn modelId="{4355424E-3949-4F15-A25E-8EB9447815F2}" type="presParOf" srcId="{2096B36B-3B6A-48FB-A75C-21D9CCCEC207}" destId="{D54BB241-EDEA-49AD-B95C-A03527E83D07}" srcOrd="1" destOrd="0" presId="urn:microsoft.com/office/officeart/2005/8/layout/hierarchy5"/>
    <dgm:cxn modelId="{7447C16F-2394-420C-A753-8F967E9E1548}" type="presParOf" srcId="{D54BB241-EDEA-49AD-B95C-A03527E83D07}" destId="{7F180D92-37E1-41FE-A38E-0D1B66CB2312}" srcOrd="0" destOrd="0" presId="urn:microsoft.com/office/officeart/2005/8/layout/hierarchy5"/>
    <dgm:cxn modelId="{A95E218C-B31D-4BB9-9798-84D3C57EE746}" type="presParOf" srcId="{7F180D92-37E1-41FE-A38E-0D1B66CB2312}" destId="{21AA1A68-9DF3-4C78-B93D-5D9B066CD33E}" srcOrd="0" destOrd="0" presId="urn:microsoft.com/office/officeart/2005/8/layout/hierarchy5"/>
    <dgm:cxn modelId="{12BB1B76-8BAB-4E3F-BB98-D31F8D98B3FD}" type="presParOf" srcId="{D54BB241-EDEA-49AD-B95C-A03527E83D07}" destId="{693D0653-8A70-411C-AFC1-227F751D8210}" srcOrd="1" destOrd="0" presId="urn:microsoft.com/office/officeart/2005/8/layout/hierarchy5"/>
    <dgm:cxn modelId="{D57212DC-86F7-4314-9831-B3A873730019}" type="presParOf" srcId="{693D0653-8A70-411C-AFC1-227F751D8210}" destId="{24DD0B6C-84DB-4FDB-9422-679026068173}" srcOrd="0" destOrd="0" presId="urn:microsoft.com/office/officeart/2005/8/layout/hierarchy5"/>
    <dgm:cxn modelId="{221E5A11-08DF-45C5-98D5-61D28B5C2B13}" type="presParOf" srcId="{693D0653-8A70-411C-AFC1-227F751D8210}" destId="{C966FCD5-199A-45D5-A469-056E72DC2A17}" srcOrd="1" destOrd="0" presId="urn:microsoft.com/office/officeart/2005/8/layout/hierarchy5"/>
    <dgm:cxn modelId="{70F04C08-CC52-428B-B6D5-BE975B17CA94}" type="presParOf" srcId="{C966FCD5-199A-45D5-A469-056E72DC2A17}" destId="{0FCD539D-B785-4E55-BBF8-517E861BC31E}" srcOrd="0" destOrd="0" presId="urn:microsoft.com/office/officeart/2005/8/layout/hierarchy5"/>
    <dgm:cxn modelId="{6A5EE23D-915C-44C6-9D4B-2115EFAE3EBE}" type="presParOf" srcId="{0FCD539D-B785-4E55-BBF8-517E861BC31E}" destId="{19FD3083-FD3B-4310-BC72-3ABDE0538007}" srcOrd="0" destOrd="0" presId="urn:microsoft.com/office/officeart/2005/8/layout/hierarchy5"/>
    <dgm:cxn modelId="{6390A221-3DDB-4286-963D-DC8CBE78B67B}" type="presParOf" srcId="{C966FCD5-199A-45D5-A469-056E72DC2A17}" destId="{99F551E2-0577-4E58-AD0D-02DA262372DF}" srcOrd="1" destOrd="0" presId="urn:microsoft.com/office/officeart/2005/8/layout/hierarchy5"/>
    <dgm:cxn modelId="{D303FB6B-0D52-4038-970F-17EA1ED94029}" type="presParOf" srcId="{99F551E2-0577-4E58-AD0D-02DA262372DF}" destId="{5562C3EC-E24B-4A20-A17B-18D442038AFA}" srcOrd="0" destOrd="0" presId="urn:microsoft.com/office/officeart/2005/8/layout/hierarchy5"/>
    <dgm:cxn modelId="{8331BF61-BBDB-4320-8503-8D7091FD14C0}" type="presParOf" srcId="{99F551E2-0577-4E58-AD0D-02DA262372DF}" destId="{EAD62711-56CC-460E-AED2-0D1654E7BE5B}" srcOrd="1" destOrd="0" presId="urn:microsoft.com/office/officeart/2005/8/layout/hierarchy5"/>
    <dgm:cxn modelId="{561F5BC6-51E0-4406-898E-7E1052A31EED}" type="presParOf" srcId="{D54BB241-EDEA-49AD-B95C-A03527E83D07}" destId="{8BA4906E-78F6-48FF-89DF-07347699EE06}" srcOrd="2" destOrd="0" presId="urn:microsoft.com/office/officeart/2005/8/layout/hierarchy5"/>
    <dgm:cxn modelId="{098E03FA-F3BB-4E5A-BEA1-2659588EECEF}" type="presParOf" srcId="{8BA4906E-78F6-48FF-89DF-07347699EE06}" destId="{AB31E22E-DBD9-4D18-9E27-C04DD67065F6}" srcOrd="0" destOrd="0" presId="urn:microsoft.com/office/officeart/2005/8/layout/hierarchy5"/>
    <dgm:cxn modelId="{36146427-6FE2-444C-B0C8-28A700EFEF34}" type="presParOf" srcId="{D54BB241-EDEA-49AD-B95C-A03527E83D07}" destId="{F6F611F4-C580-4A02-8C81-5E0ECCAAD47F}" srcOrd="3" destOrd="0" presId="urn:microsoft.com/office/officeart/2005/8/layout/hierarchy5"/>
    <dgm:cxn modelId="{81786222-42B5-49A4-AD3C-995CF33DEA9B}" type="presParOf" srcId="{F6F611F4-C580-4A02-8C81-5E0ECCAAD47F}" destId="{309FC90A-B8FF-4D0E-BC2B-D6AC3102815C}" srcOrd="0" destOrd="0" presId="urn:microsoft.com/office/officeart/2005/8/layout/hierarchy5"/>
    <dgm:cxn modelId="{6824B393-08E0-40D2-94C2-A47F21C29626}" type="presParOf" srcId="{F6F611F4-C580-4A02-8C81-5E0ECCAAD47F}" destId="{3C204B87-913B-43CF-90C2-3EA73B6CCCD8}" srcOrd="1" destOrd="0" presId="urn:microsoft.com/office/officeart/2005/8/layout/hierarchy5"/>
    <dgm:cxn modelId="{142D48E8-DD5F-4762-89C6-169AF4E903B6}" type="presParOf" srcId="{3C204B87-913B-43CF-90C2-3EA73B6CCCD8}" destId="{29DBF18D-A49D-4302-A287-4BCF792456DA}" srcOrd="0" destOrd="0" presId="urn:microsoft.com/office/officeart/2005/8/layout/hierarchy5"/>
    <dgm:cxn modelId="{9E10EFEE-1BBA-4CC2-81DB-85ABA3A265A2}" type="presParOf" srcId="{29DBF18D-A49D-4302-A287-4BCF792456DA}" destId="{A5031D6A-A2DF-475E-AB16-8592E4FFADE4}" srcOrd="0" destOrd="0" presId="urn:microsoft.com/office/officeart/2005/8/layout/hierarchy5"/>
    <dgm:cxn modelId="{62EA284D-3CB6-42FA-9216-55B3D531042D}" type="presParOf" srcId="{3C204B87-913B-43CF-90C2-3EA73B6CCCD8}" destId="{8538A610-7537-4D38-A3D4-9B15FD8085AE}" srcOrd="1" destOrd="0" presId="urn:microsoft.com/office/officeart/2005/8/layout/hierarchy5"/>
    <dgm:cxn modelId="{51F1C34B-5E44-495B-B659-660A2BE32431}" type="presParOf" srcId="{8538A610-7537-4D38-A3D4-9B15FD8085AE}" destId="{F712AB4B-5586-4506-A27E-894B75686DE6}" srcOrd="0" destOrd="0" presId="urn:microsoft.com/office/officeart/2005/8/layout/hierarchy5"/>
    <dgm:cxn modelId="{AF0D0CC0-5B4A-4427-A701-377E39280DE8}" type="presParOf" srcId="{8538A610-7537-4D38-A3D4-9B15FD8085AE}" destId="{CE3927AF-71A7-47B5-B460-1CED1D2E972C}" srcOrd="1" destOrd="0" presId="urn:microsoft.com/office/officeart/2005/8/layout/hierarchy5"/>
    <dgm:cxn modelId="{39C102B8-9B10-4AA8-B06F-67D4B206F12A}" type="presParOf" srcId="{D54BB241-EDEA-49AD-B95C-A03527E83D07}" destId="{EB2E000C-CA5F-4325-858D-5F9BC25DF467}" srcOrd="4" destOrd="0" presId="urn:microsoft.com/office/officeart/2005/8/layout/hierarchy5"/>
    <dgm:cxn modelId="{A42E6B4F-A910-4E94-B25C-8CB322DEEBF3}" type="presParOf" srcId="{EB2E000C-CA5F-4325-858D-5F9BC25DF467}" destId="{F00C70A9-6A77-423E-93B1-23E11B5A4A2A}" srcOrd="0" destOrd="0" presId="urn:microsoft.com/office/officeart/2005/8/layout/hierarchy5"/>
    <dgm:cxn modelId="{498C0A9A-E1E2-4C1C-8304-BA659534A840}" type="presParOf" srcId="{D54BB241-EDEA-49AD-B95C-A03527E83D07}" destId="{F3BA6763-2777-4983-9AFA-7A4E3208AB4C}" srcOrd="5" destOrd="0" presId="urn:microsoft.com/office/officeart/2005/8/layout/hierarchy5"/>
    <dgm:cxn modelId="{7C4A8E28-970B-46D1-A459-4F2E7FE8F593}" type="presParOf" srcId="{F3BA6763-2777-4983-9AFA-7A4E3208AB4C}" destId="{4687900D-9000-4235-9984-4415E19BBFB7}" srcOrd="0" destOrd="0" presId="urn:microsoft.com/office/officeart/2005/8/layout/hierarchy5"/>
    <dgm:cxn modelId="{22AC2392-7F7C-46DC-B7E8-62FC2F0134DC}" type="presParOf" srcId="{F3BA6763-2777-4983-9AFA-7A4E3208AB4C}" destId="{D167CF83-9195-4BF1-8002-C472C9FE21EC}" srcOrd="1" destOrd="0" presId="urn:microsoft.com/office/officeart/2005/8/layout/hierarchy5"/>
    <dgm:cxn modelId="{33229C27-CAA0-43C0-B189-DB516980FF91}" type="presParOf" srcId="{D167CF83-9195-4BF1-8002-C472C9FE21EC}" destId="{06FF0E1E-E082-4E19-A8D0-EF35995DED48}" srcOrd="0" destOrd="0" presId="urn:microsoft.com/office/officeart/2005/8/layout/hierarchy5"/>
    <dgm:cxn modelId="{88AEC277-0DF6-42B3-8775-9CF8A80259DF}" type="presParOf" srcId="{06FF0E1E-E082-4E19-A8D0-EF35995DED48}" destId="{53444D9A-4208-45E4-975F-00DEAA3391FC}" srcOrd="0" destOrd="0" presId="urn:microsoft.com/office/officeart/2005/8/layout/hierarchy5"/>
    <dgm:cxn modelId="{FF16E2F6-A90B-471F-A724-4955F6330711}" type="presParOf" srcId="{D167CF83-9195-4BF1-8002-C472C9FE21EC}" destId="{FB08E68E-869A-48E3-B9BF-8949ABEAFE9C}" srcOrd="1" destOrd="0" presId="urn:microsoft.com/office/officeart/2005/8/layout/hierarchy5"/>
    <dgm:cxn modelId="{B8B7EBB5-CF1A-439C-8A17-56D0E73401C9}" type="presParOf" srcId="{FB08E68E-869A-48E3-B9BF-8949ABEAFE9C}" destId="{2D910647-701F-4F07-B46E-87A409D9B0AB}" srcOrd="0" destOrd="0" presId="urn:microsoft.com/office/officeart/2005/8/layout/hierarchy5"/>
    <dgm:cxn modelId="{2327947F-214A-490D-A807-20D3F60FD229}" type="presParOf" srcId="{FB08E68E-869A-48E3-B9BF-8949ABEAFE9C}" destId="{3E4F677B-F439-4499-8365-9A8A14EE5234}" srcOrd="1" destOrd="0" presId="urn:microsoft.com/office/officeart/2005/8/layout/hierarchy5"/>
    <dgm:cxn modelId="{3398B8C9-27B4-4711-BD63-4AC0080BA3DD}" type="presParOf" srcId="{E9EF7E31-5BAC-4609-80E1-84057052E2EE}" destId="{A212A7C5-1D3F-454E-B9B5-9C13DD5FC6F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A340325-3FE2-4047-AE53-4741CFBA05C4}" type="doc">
      <dgm:prSet loTypeId="urn:microsoft.com/office/officeart/2005/8/layout/hierarchy5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B5F8475-CD46-48F7-AE5E-7D554C0F9E6B}">
      <dgm:prSet phldrT="[Текст]" custT="1"/>
      <dgm:spPr/>
      <dgm:t>
        <a:bodyPr/>
        <a:lstStyle/>
        <a:p>
          <a:r>
            <a:rPr lang="ru-RU" sz="1600" b="1" dirty="0">
              <a:latin typeface="Times New Roman" pitchFamily="18" charset="0"/>
              <a:cs typeface="Times New Roman" pitchFamily="18" charset="0"/>
            </a:rPr>
            <a:t>АП 5      АП 6</a:t>
          </a:r>
        </a:p>
      </dgm:t>
    </dgm:pt>
    <dgm:pt modelId="{503AD8CA-A31B-4694-B172-93229BDF75B5}" type="parTrans" cxnId="{42BFFA36-E714-46A8-AB27-8A68DD70EABC}">
      <dgm:prSet/>
      <dgm:spPr/>
      <dgm:t>
        <a:bodyPr/>
        <a:lstStyle/>
        <a:p>
          <a:endParaRPr lang="ru-RU"/>
        </a:p>
      </dgm:t>
    </dgm:pt>
    <dgm:pt modelId="{A80D5624-7483-4EED-936E-53172151FFF5}" type="sibTrans" cxnId="{42BFFA36-E714-46A8-AB27-8A68DD70EABC}">
      <dgm:prSet/>
      <dgm:spPr/>
      <dgm:t>
        <a:bodyPr/>
        <a:lstStyle/>
        <a:p>
          <a:endParaRPr lang="ru-RU"/>
        </a:p>
      </dgm:t>
    </dgm:pt>
    <dgm:pt modelId="{030ABF59-F73B-4CE0-81D1-63501A4A784D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ГБОУ ООШ</a:t>
          </a:r>
          <a:r>
            <a:rPr lang="ru-RU" sz="1600" b="1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№ 9 г. Сызрани                                        – отсутствовал 11 класс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E9C7A6E-3029-4825-A7F0-FF9A957856A1}" type="parTrans" cxnId="{D0619F7D-51A1-4A6E-92E2-60E89B1A9140}">
      <dgm:prSet/>
      <dgm:spPr/>
      <dgm:t>
        <a:bodyPr/>
        <a:lstStyle/>
        <a:p>
          <a:endParaRPr lang="ru-RU"/>
        </a:p>
      </dgm:t>
    </dgm:pt>
    <dgm:pt modelId="{63A112CC-4659-4B96-B90B-5180F214C60B}" type="sibTrans" cxnId="{D0619F7D-51A1-4A6E-92E2-60E89B1A9140}">
      <dgm:prSet/>
      <dgm:spPr/>
      <dgm:t>
        <a:bodyPr/>
        <a:lstStyle/>
        <a:p>
          <a:endParaRPr lang="ru-RU"/>
        </a:p>
      </dgm:t>
    </dgm:pt>
    <dgm:pt modelId="{E9EF7E31-5BAC-4609-80E1-84057052E2EE}" type="pres">
      <dgm:prSet presAssocID="{FA340325-3FE2-4047-AE53-4741CFBA05C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2C70841-80E2-4C2A-81A6-F05A0D17ABD0}" type="pres">
      <dgm:prSet presAssocID="{FA340325-3FE2-4047-AE53-4741CFBA05C4}" presName="hierFlow" presStyleCnt="0"/>
      <dgm:spPr/>
    </dgm:pt>
    <dgm:pt modelId="{FC476087-C812-438F-8F89-C8CC706A1B00}" type="pres">
      <dgm:prSet presAssocID="{FA340325-3FE2-4047-AE53-4741CFBA05C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2096B36B-3B6A-48FB-A75C-21D9CCCEC207}" type="pres">
      <dgm:prSet presAssocID="{CB5F8475-CD46-48F7-AE5E-7D554C0F9E6B}" presName="Name17" presStyleCnt="0"/>
      <dgm:spPr/>
    </dgm:pt>
    <dgm:pt modelId="{CDC189BD-3740-439B-9D45-7BFBC581ED00}" type="pres">
      <dgm:prSet presAssocID="{CB5F8475-CD46-48F7-AE5E-7D554C0F9E6B}" presName="level1Shape" presStyleLbl="node0" presStyleIdx="0" presStyleCnt="1" custScaleX="26678" custScaleY="61574" custLinFactNeighborX="23122" custLinFactNeighborY="0">
        <dgm:presLayoutVars>
          <dgm:chPref val="3"/>
        </dgm:presLayoutVars>
      </dgm:prSet>
      <dgm:spPr/>
    </dgm:pt>
    <dgm:pt modelId="{D54BB241-EDEA-49AD-B95C-A03527E83D07}" type="pres">
      <dgm:prSet presAssocID="{CB5F8475-CD46-48F7-AE5E-7D554C0F9E6B}" presName="hierChild2" presStyleCnt="0"/>
      <dgm:spPr/>
    </dgm:pt>
    <dgm:pt modelId="{8BA4906E-78F6-48FF-89DF-07347699EE06}" type="pres">
      <dgm:prSet presAssocID="{DE9C7A6E-3029-4825-A7F0-FF9A957856A1}" presName="Name25" presStyleLbl="parChTrans1D2" presStyleIdx="0" presStyleCnt="1"/>
      <dgm:spPr/>
    </dgm:pt>
    <dgm:pt modelId="{AB31E22E-DBD9-4D18-9E27-C04DD67065F6}" type="pres">
      <dgm:prSet presAssocID="{DE9C7A6E-3029-4825-A7F0-FF9A957856A1}" presName="connTx" presStyleLbl="parChTrans1D2" presStyleIdx="0" presStyleCnt="1"/>
      <dgm:spPr/>
    </dgm:pt>
    <dgm:pt modelId="{F6F611F4-C580-4A02-8C81-5E0ECCAAD47F}" type="pres">
      <dgm:prSet presAssocID="{030ABF59-F73B-4CE0-81D1-63501A4A784D}" presName="Name30" presStyleCnt="0"/>
      <dgm:spPr/>
    </dgm:pt>
    <dgm:pt modelId="{309FC90A-B8FF-4D0E-BC2B-D6AC3102815C}" type="pres">
      <dgm:prSet presAssocID="{030ABF59-F73B-4CE0-81D1-63501A4A784D}" presName="level2Shape" presStyleLbl="node2" presStyleIdx="0" presStyleCnt="1" custScaleX="139887" custScaleY="66427"/>
      <dgm:spPr/>
    </dgm:pt>
    <dgm:pt modelId="{3C204B87-913B-43CF-90C2-3EA73B6CCCD8}" type="pres">
      <dgm:prSet presAssocID="{030ABF59-F73B-4CE0-81D1-63501A4A784D}" presName="hierChild3" presStyleCnt="0"/>
      <dgm:spPr/>
    </dgm:pt>
    <dgm:pt modelId="{A212A7C5-1D3F-454E-B9B5-9C13DD5FC6FA}" type="pres">
      <dgm:prSet presAssocID="{FA340325-3FE2-4047-AE53-4741CFBA05C4}" presName="bgShapesFlow" presStyleCnt="0"/>
      <dgm:spPr/>
    </dgm:pt>
  </dgm:ptLst>
  <dgm:cxnLst>
    <dgm:cxn modelId="{42BFFA36-E714-46A8-AB27-8A68DD70EABC}" srcId="{FA340325-3FE2-4047-AE53-4741CFBA05C4}" destId="{CB5F8475-CD46-48F7-AE5E-7D554C0F9E6B}" srcOrd="0" destOrd="0" parTransId="{503AD8CA-A31B-4694-B172-93229BDF75B5}" sibTransId="{A80D5624-7483-4EED-936E-53172151FFF5}"/>
    <dgm:cxn modelId="{DADF4F47-2959-4D67-B17E-3054D847BC5B}" type="presOf" srcId="{DE9C7A6E-3029-4825-A7F0-FF9A957856A1}" destId="{8BA4906E-78F6-48FF-89DF-07347699EE06}" srcOrd="0" destOrd="0" presId="urn:microsoft.com/office/officeart/2005/8/layout/hierarchy5"/>
    <dgm:cxn modelId="{3EFB8B52-D799-44F4-B52C-E8FBFE18D3D0}" type="presOf" srcId="{FA340325-3FE2-4047-AE53-4741CFBA05C4}" destId="{E9EF7E31-5BAC-4609-80E1-84057052E2EE}" srcOrd="0" destOrd="0" presId="urn:microsoft.com/office/officeart/2005/8/layout/hierarchy5"/>
    <dgm:cxn modelId="{7A045D6C-9FEF-4037-90D4-0A2E36373D7F}" type="presOf" srcId="{030ABF59-F73B-4CE0-81D1-63501A4A784D}" destId="{309FC90A-B8FF-4D0E-BC2B-D6AC3102815C}" srcOrd="0" destOrd="0" presId="urn:microsoft.com/office/officeart/2005/8/layout/hierarchy5"/>
    <dgm:cxn modelId="{D0619F7D-51A1-4A6E-92E2-60E89B1A9140}" srcId="{CB5F8475-CD46-48F7-AE5E-7D554C0F9E6B}" destId="{030ABF59-F73B-4CE0-81D1-63501A4A784D}" srcOrd="0" destOrd="0" parTransId="{DE9C7A6E-3029-4825-A7F0-FF9A957856A1}" sibTransId="{63A112CC-4659-4B96-B90B-5180F214C60B}"/>
    <dgm:cxn modelId="{34ED968E-FF8D-4C57-8E21-76EA937382E6}" type="presOf" srcId="{DE9C7A6E-3029-4825-A7F0-FF9A957856A1}" destId="{AB31E22E-DBD9-4D18-9E27-C04DD67065F6}" srcOrd="1" destOrd="0" presId="urn:microsoft.com/office/officeart/2005/8/layout/hierarchy5"/>
    <dgm:cxn modelId="{90690BC3-FEBB-40B0-A1CB-6B56F0D050F3}" type="presOf" srcId="{CB5F8475-CD46-48F7-AE5E-7D554C0F9E6B}" destId="{CDC189BD-3740-439B-9D45-7BFBC581ED00}" srcOrd="0" destOrd="0" presId="urn:microsoft.com/office/officeart/2005/8/layout/hierarchy5"/>
    <dgm:cxn modelId="{2F78FF06-4D84-4A10-A61B-A8521D92DBF0}" type="presParOf" srcId="{E9EF7E31-5BAC-4609-80E1-84057052E2EE}" destId="{F2C70841-80E2-4C2A-81A6-F05A0D17ABD0}" srcOrd="0" destOrd="0" presId="urn:microsoft.com/office/officeart/2005/8/layout/hierarchy5"/>
    <dgm:cxn modelId="{D9DA70F2-4479-4006-8D31-467A80CEFA88}" type="presParOf" srcId="{F2C70841-80E2-4C2A-81A6-F05A0D17ABD0}" destId="{FC476087-C812-438F-8F89-C8CC706A1B00}" srcOrd="0" destOrd="0" presId="urn:microsoft.com/office/officeart/2005/8/layout/hierarchy5"/>
    <dgm:cxn modelId="{9A3368FE-927C-459A-86D2-65C2956124BB}" type="presParOf" srcId="{FC476087-C812-438F-8F89-C8CC706A1B00}" destId="{2096B36B-3B6A-48FB-A75C-21D9CCCEC207}" srcOrd="0" destOrd="0" presId="urn:microsoft.com/office/officeart/2005/8/layout/hierarchy5"/>
    <dgm:cxn modelId="{89A96778-2E44-4215-A107-27FECAFD3C34}" type="presParOf" srcId="{2096B36B-3B6A-48FB-A75C-21D9CCCEC207}" destId="{CDC189BD-3740-439B-9D45-7BFBC581ED00}" srcOrd="0" destOrd="0" presId="urn:microsoft.com/office/officeart/2005/8/layout/hierarchy5"/>
    <dgm:cxn modelId="{0E1B7582-38C0-4B6D-95CD-09D369564DE8}" type="presParOf" srcId="{2096B36B-3B6A-48FB-A75C-21D9CCCEC207}" destId="{D54BB241-EDEA-49AD-B95C-A03527E83D07}" srcOrd="1" destOrd="0" presId="urn:microsoft.com/office/officeart/2005/8/layout/hierarchy5"/>
    <dgm:cxn modelId="{2803D3B3-E86B-40E4-93A0-BC0A00B8E036}" type="presParOf" srcId="{D54BB241-EDEA-49AD-B95C-A03527E83D07}" destId="{8BA4906E-78F6-48FF-89DF-07347699EE06}" srcOrd="0" destOrd="0" presId="urn:microsoft.com/office/officeart/2005/8/layout/hierarchy5"/>
    <dgm:cxn modelId="{BB7EEFC7-6396-4054-BDC4-234E7CA48D50}" type="presParOf" srcId="{8BA4906E-78F6-48FF-89DF-07347699EE06}" destId="{AB31E22E-DBD9-4D18-9E27-C04DD67065F6}" srcOrd="0" destOrd="0" presId="urn:microsoft.com/office/officeart/2005/8/layout/hierarchy5"/>
    <dgm:cxn modelId="{072C4428-6758-46C6-8D90-077B8AAC040E}" type="presParOf" srcId="{D54BB241-EDEA-49AD-B95C-A03527E83D07}" destId="{F6F611F4-C580-4A02-8C81-5E0ECCAAD47F}" srcOrd="1" destOrd="0" presId="urn:microsoft.com/office/officeart/2005/8/layout/hierarchy5"/>
    <dgm:cxn modelId="{4BC12D06-CE1F-4813-A12A-BE02A07A092C}" type="presParOf" srcId="{F6F611F4-C580-4A02-8C81-5E0ECCAAD47F}" destId="{309FC90A-B8FF-4D0E-BC2B-D6AC3102815C}" srcOrd="0" destOrd="0" presId="urn:microsoft.com/office/officeart/2005/8/layout/hierarchy5"/>
    <dgm:cxn modelId="{977365D4-844D-4BAB-8278-DA1B54BC626E}" type="presParOf" srcId="{F6F611F4-C580-4A02-8C81-5E0ECCAAD47F}" destId="{3C204B87-913B-43CF-90C2-3EA73B6CCCD8}" srcOrd="1" destOrd="0" presId="urn:microsoft.com/office/officeart/2005/8/layout/hierarchy5"/>
    <dgm:cxn modelId="{4F593DA2-9DC7-48E3-9121-4FF0621B4416}" type="presParOf" srcId="{E9EF7E31-5BAC-4609-80E1-84057052E2EE}" destId="{A212A7C5-1D3F-454E-B9B5-9C13DD5FC6F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6085E65-B89A-4E32-8ED4-4F9323BF79C2}" type="doc">
      <dgm:prSet loTypeId="urn:microsoft.com/office/officeart/2005/8/layout/default#3" loCatId="list" qsTypeId="urn:microsoft.com/office/officeart/2005/8/quickstyle/simple3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4B5835C1-3135-4DC1-A2D8-832DB3E87A08}" type="pres">
      <dgm:prSet presAssocID="{E6085E65-B89A-4E32-8ED4-4F9323BF79C2}" presName="diagram" presStyleCnt="0">
        <dgm:presLayoutVars>
          <dgm:dir/>
          <dgm:resizeHandles val="exact"/>
        </dgm:presLayoutVars>
      </dgm:prSet>
      <dgm:spPr/>
    </dgm:pt>
  </dgm:ptLst>
  <dgm:cxnLst>
    <dgm:cxn modelId="{06E29A7B-7067-4112-900F-9799ECC21203}" type="presOf" srcId="{E6085E65-B89A-4E32-8ED4-4F9323BF79C2}" destId="{4B5835C1-3135-4DC1-A2D8-832DB3E87A08}" srcOrd="0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6085E65-B89A-4E32-8ED4-4F9323BF79C2}" type="doc">
      <dgm:prSet loTypeId="urn:microsoft.com/office/officeart/2005/8/layout/default#3" loCatId="list" qsTypeId="urn:microsoft.com/office/officeart/2005/8/quickstyle/simple3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4B5835C1-3135-4DC1-A2D8-832DB3E87A08}" type="pres">
      <dgm:prSet presAssocID="{E6085E65-B89A-4E32-8ED4-4F9323BF79C2}" presName="diagram" presStyleCnt="0">
        <dgm:presLayoutVars>
          <dgm:dir/>
          <dgm:resizeHandles val="exact"/>
        </dgm:presLayoutVars>
      </dgm:prSet>
      <dgm:spPr/>
    </dgm:pt>
  </dgm:ptLst>
  <dgm:cxnLst>
    <dgm:cxn modelId="{2B256081-AA60-4DE9-8D2F-290ED18A0741}" type="presOf" srcId="{E6085E65-B89A-4E32-8ED4-4F9323BF79C2}" destId="{4B5835C1-3135-4DC1-A2D8-832DB3E87A08}" srcOrd="0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6E223-8635-4F84-86D2-9C3036C6B03D}">
      <dsp:nvSpPr>
        <dsp:cNvPr id="0" name=""/>
        <dsp:cNvSpPr/>
      </dsp:nvSpPr>
      <dsp:spPr>
        <a:xfrm>
          <a:off x="-5419805" y="-815907"/>
          <a:ext cx="6344069" cy="6344069"/>
        </a:xfrm>
        <a:prstGeom prst="blockArc">
          <a:avLst>
            <a:gd name="adj1" fmla="val 18900000"/>
            <a:gd name="adj2" fmla="val 2700000"/>
            <a:gd name="adj3" fmla="val 340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0FD527-0FA0-4E87-968C-11E0486B3507}">
      <dsp:nvSpPr>
        <dsp:cNvPr id="0" name=""/>
        <dsp:cNvSpPr/>
      </dsp:nvSpPr>
      <dsp:spPr>
        <a:xfrm>
          <a:off x="964033" y="1482785"/>
          <a:ext cx="5308917" cy="72493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541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Начального общего образования – 58 ОО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2022-2023 учебном году в ГКОУ СУВУ г. Октябрьск программа уровня начального общего образования не реализовывалась</a:t>
          </a:r>
        </a:p>
      </dsp:txBody>
      <dsp:txXfrm>
        <a:off x="964033" y="1482785"/>
        <a:ext cx="5308917" cy="724933"/>
      </dsp:txXfrm>
    </dsp:sp>
    <dsp:sp modelId="{B3BEF0CE-ECD2-4048-A825-BF96AF7580FF}">
      <dsp:nvSpPr>
        <dsp:cNvPr id="0" name=""/>
        <dsp:cNvSpPr/>
      </dsp:nvSpPr>
      <dsp:spPr>
        <a:xfrm>
          <a:off x="109590" y="398216"/>
          <a:ext cx="660903" cy="65305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3827A4D-BD00-42D9-A22A-9282D31B2858}">
      <dsp:nvSpPr>
        <dsp:cNvPr id="0" name=""/>
        <dsp:cNvSpPr/>
      </dsp:nvSpPr>
      <dsp:spPr>
        <a:xfrm>
          <a:off x="1013134" y="2619632"/>
          <a:ext cx="5259816" cy="724933"/>
        </a:xfrm>
        <a:prstGeom prst="rect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tint val="50000"/>
                <a:satMod val="300000"/>
              </a:schemeClr>
            </a:gs>
            <a:gs pos="35000">
              <a:schemeClr val="accent4">
                <a:hueOff val="-1488257"/>
                <a:satOff val="8966"/>
                <a:lumOff val="719"/>
                <a:alphaOff val="0"/>
                <a:tint val="37000"/>
                <a:satMod val="30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541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Основного общего образования- 59 ОО</a:t>
          </a:r>
        </a:p>
      </dsp:txBody>
      <dsp:txXfrm>
        <a:off x="1013134" y="2619632"/>
        <a:ext cx="5259816" cy="724933"/>
      </dsp:txXfrm>
    </dsp:sp>
    <dsp:sp modelId="{A380D969-5186-4A99-ADDF-F8D420CC18EE}">
      <dsp:nvSpPr>
        <dsp:cNvPr id="0" name=""/>
        <dsp:cNvSpPr/>
      </dsp:nvSpPr>
      <dsp:spPr>
        <a:xfrm>
          <a:off x="517300" y="1518105"/>
          <a:ext cx="676725" cy="5884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5DB7BD9-08B0-4A91-9365-8E13F5EF9401}">
      <dsp:nvSpPr>
        <dsp:cNvPr id="0" name=""/>
        <dsp:cNvSpPr/>
      </dsp:nvSpPr>
      <dsp:spPr>
        <a:xfrm>
          <a:off x="576419" y="3707221"/>
          <a:ext cx="5628003" cy="724933"/>
        </a:xfrm>
        <a:prstGeom prst="rect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tint val="50000"/>
                <a:satMod val="300000"/>
              </a:schemeClr>
            </a:gs>
            <a:gs pos="35000">
              <a:schemeClr val="accent4">
                <a:hueOff val="-2976513"/>
                <a:satOff val="17933"/>
                <a:lumOff val="1437"/>
                <a:alphaOff val="0"/>
                <a:tint val="37000"/>
                <a:satMod val="30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541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Среднего общего образования- 37 ОО</a:t>
          </a:r>
        </a:p>
      </dsp:txBody>
      <dsp:txXfrm>
        <a:off x="576419" y="3707221"/>
        <a:ext cx="5628003" cy="724933"/>
      </dsp:txXfrm>
    </dsp:sp>
    <dsp:sp modelId="{60BACDD1-F89B-4D7F-B701-AE8805F17D4F}">
      <dsp:nvSpPr>
        <dsp:cNvPr id="0" name=""/>
        <dsp:cNvSpPr/>
      </dsp:nvSpPr>
      <dsp:spPr>
        <a:xfrm>
          <a:off x="571262" y="2637993"/>
          <a:ext cx="568800" cy="52385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470173D-9F38-4364-8DEB-AF3B6799794F}">
      <dsp:nvSpPr>
        <dsp:cNvPr id="0" name=""/>
        <dsp:cNvSpPr/>
      </dsp:nvSpPr>
      <dsp:spPr>
        <a:xfrm>
          <a:off x="864167" y="295519"/>
          <a:ext cx="5383152" cy="724933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5416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itchFamily="18" charset="0"/>
              <a:cs typeface="Times New Roman" pitchFamily="18" charset="0"/>
            </a:rPr>
            <a:t>Всего школ, реализующих программы по уровням: </a:t>
          </a:r>
        </a:p>
      </dsp:txBody>
      <dsp:txXfrm>
        <a:off x="864167" y="295519"/>
        <a:ext cx="5383152" cy="724933"/>
      </dsp:txXfrm>
    </dsp:sp>
    <dsp:sp modelId="{2388B8E2-2DD7-45CD-B21E-6234CD074F76}">
      <dsp:nvSpPr>
        <dsp:cNvPr id="0" name=""/>
        <dsp:cNvSpPr/>
      </dsp:nvSpPr>
      <dsp:spPr>
        <a:xfrm>
          <a:off x="207157" y="3757882"/>
          <a:ext cx="465769" cy="45925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A354E-9046-42A2-B7B8-49E61D124DB9}">
      <dsp:nvSpPr>
        <dsp:cNvPr id="0" name=""/>
        <dsp:cNvSpPr/>
      </dsp:nvSpPr>
      <dsp:spPr>
        <a:xfrm>
          <a:off x="561949" y="830"/>
          <a:ext cx="3949090" cy="1591198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общеобразовательных организаций, реализующих  основные общеобразовательные программы начального общего образования - </a:t>
          </a: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58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949" y="830"/>
        <a:ext cx="3949090" cy="15911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C76F8-4164-4BAB-B654-9FA0DE81B3CA}">
      <dsp:nvSpPr>
        <dsp:cNvPr id="0" name=""/>
        <dsp:cNvSpPr/>
      </dsp:nvSpPr>
      <dsp:spPr>
        <a:xfrm>
          <a:off x="10616" y="212103"/>
          <a:ext cx="3173102" cy="22524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Образовательные организации, в которых показатель АП 3 имеет значение 20% (нижняя граница)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ООШ № 18 г. Сызрани               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ООШ № 32 г. Сызрани               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ООШ № 2 г. Октябрьска                        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ООШ с. </a:t>
          </a:r>
          <a:r>
            <a:rPr lang="ru-RU" sz="13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Жемковка</a:t>
          </a:r>
          <a:r>
            <a:rPr lang="ru-RU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                 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СОШ с. Усинское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ООШ с. Кузькино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СОШ с. Усолье</a:t>
          </a:r>
          <a:endParaRPr lang="ru-RU" sz="1300" kern="1200" dirty="0"/>
        </a:p>
      </dsp:txBody>
      <dsp:txXfrm>
        <a:off x="76589" y="278076"/>
        <a:ext cx="3041156" cy="2120523"/>
      </dsp:txXfrm>
    </dsp:sp>
    <dsp:sp modelId="{C38639D3-66B1-43C6-AB6F-E8DBCEE3C028}">
      <dsp:nvSpPr>
        <dsp:cNvPr id="0" name=""/>
        <dsp:cNvSpPr/>
      </dsp:nvSpPr>
      <dsp:spPr>
        <a:xfrm>
          <a:off x="3501029" y="944873"/>
          <a:ext cx="672697" cy="7869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500" kern="1200"/>
        </a:p>
      </dsp:txBody>
      <dsp:txXfrm>
        <a:off x="3501029" y="1102259"/>
        <a:ext cx="470888" cy="472157"/>
      </dsp:txXfrm>
    </dsp:sp>
    <dsp:sp modelId="{B81E3351-DCF3-4878-8763-CC85DCAD6456}">
      <dsp:nvSpPr>
        <dsp:cNvPr id="0" name=""/>
        <dsp:cNvSpPr/>
      </dsp:nvSpPr>
      <dsp:spPr>
        <a:xfrm>
          <a:off x="4452960" y="212103"/>
          <a:ext cx="3173102" cy="22524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50000"/>
                <a:satMod val="300000"/>
              </a:schemeClr>
            </a:gs>
            <a:gs pos="35000">
              <a:schemeClr val="accent4">
                <a:hueOff val="-2232385"/>
                <a:satOff val="13449"/>
                <a:lumOff val="1078"/>
                <a:alphaOff val="0"/>
                <a:tint val="37000"/>
                <a:satMod val="30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Усилить контроль:-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-за организацией индивидуальной работы с педагогическими кадрами, не имеющими квалификационных категорий;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-за организацией аттестации педагогов в соответствии с планом-графиком прохождения аттестации педагогических и руководящих работников </a:t>
          </a:r>
        </a:p>
      </dsp:txBody>
      <dsp:txXfrm>
        <a:off x="4518933" y="278076"/>
        <a:ext cx="3041156" cy="2120523"/>
      </dsp:txXfrm>
    </dsp:sp>
    <dsp:sp modelId="{856100C2-8F2E-45B0-B2C9-D62DD3C27C19}">
      <dsp:nvSpPr>
        <dsp:cNvPr id="0" name=""/>
        <dsp:cNvSpPr/>
      </dsp:nvSpPr>
      <dsp:spPr>
        <a:xfrm>
          <a:off x="7943373" y="944873"/>
          <a:ext cx="672697" cy="7869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500" kern="1200"/>
        </a:p>
      </dsp:txBody>
      <dsp:txXfrm>
        <a:off x="7943373" y="1102259"/>
        <a:ext cx="470888" cy="472157"/>
      </dsp:txXfrm>
    </dsp:sp>
    <dsp:sp modelId="{3E70C99F-4B51-486F-BC50-4E20307540E5}">
      <dsp:nvSpPr>
        <dsp:cNvPr id="0" name=""/>
        <dsp:cNvSpPr/>
      </dsp:nvSpPr>
      <dsp:spPr>
        <a:xfrm>
          <a:off x="8895304" y="212103"/>
          <a:ext cx="3173102" cy="22524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аттестация на присвоение первой и высшей квалификационных категорий 11 педагогических работников в сентябре – октябре 2023 года;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минимизация рисков перехода данных ОО ниже порогового значения</a:t>
          </a:r>
          <a:endParaRPr lang="ru-RU" sz="14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61277" y="278076"/>
        <a:ext cx="3041156" cy="21205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A0C865-2097-49F7-A403-8668897B17D3}">
      <dsp:nvSpPr>
        <dsp:cNvPr id="0" name=""/>
        <dsp:cNvSpPr/>
      </dsp:nvSpPr>
      <dsp:spPr>
        <a:xfrm>
          <a:off x="10616" y="252541"/>
          <a:ext cx="3173102" cy="21715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Образовательные организации, в которых показатель АП 4 имеет значение менее 90%: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СОШ № 4 г. Сызрани </a:t>
          </a:r>
          <a:endParaRPr lang="ru-RU" sz="13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СОШ № 29 г. Сызрани</a:t>
          </a:r>
          <a:endParaRPr lang="ru-RU" sz="13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ГБОУ СЧОШ пос. Береговой  </a:t>
          </a:r>
        </a:p>
      </dsp:txBody>
      <dsp:txXfrm>
        <a:off x="74220" y="316145"/>
        <a:ext cx="3045894" cy="2044384"/>
      </dsp:txXfrm>
    </dsp:sp>
    <dsp:sp modelId="{02407F2B-B3CD-4163-BC10-661CA426B861}">
      <dsp:nvSpPr>
        <dsp:cNvPr id="0" name=""/>
        <dsp:cNvSpPr/>
      </dsp:nvSpPr>
      <dsp:spPr>
        <a:xfrm>
          <a:off x="3501029" y="944873"/>
          <a:ext cx="672697" cy="7869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500" kern="1200"/>
        </a:p>
      </dsp:txBody>
      <dsp:txXfrm>
        <a:off x="3501029" y="1102259"/>
        <a:ext cx="470888" cy="472157"/>
      </dsp:txXfrm>
    </dsp:sp>
    <dsp:sp modelId="{B81E3351-DCF3-4878-8763-CC85DCAD6456}">
      <dsp:nvSpPr>
        <dsp:cNvPr id="0" name=""/>
        <dsp:cNvSpPr/>
      </dsp:nvSpPr>
      <dsp:spPr>
        <a:xfrm>
          <a:off x="4452960" y="252541"/>
          <a:ext cx="3173102" cy="21715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50000"/>
                <a:satMod val="300000"/>
              </a:schemeClr>
            </a:gs>
            <a:gs pos="35000">
              <a:schemeClr val="accent4">
                <a:hueOff val="-2232385"/>
                <a:satOff val="13449"/>
                <a:lumOff val="1078"/>
                <a:alphaOff val="0"/>
                <a:tint val="37000"/>
                <a:satMod val="30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Усилить контроль за  своевременным  выполнением сроков повышения квалификации педагогических работников с учётом потребностей и выявленных профессиональных дефицитов</a:t>
          </a:r>
        </a:p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Обеспечить 100% выполнение показателя «Доля педагогических работников, прошедших повышение квалификации за последние 3 года» в срок до 15.09.2023 года  </a:t>
          </a:r>
          <a:endParaRPr lang="ru-RU" sz="16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16564" y="316145"/>
        <a:ext cx="3045894" cy="2044384"/>
      </dsp:txXfrm>
    </dsp:sp>
    <dsp:sp modelId="{856100C2-8F2E-45B0-B2C9-D62DD3C27C19}">
      <dsp:nvSpPr>
        <dsp:cNvPr id="0" name=""/>
        <dsp:cNvSpPr/>
      </dsp:nvSpPr>
      <dsp:spPr>
        <a:xfrm>
          <a:off x="7943373" y="944873"/>
          <a:ext cx="672697" cy="7869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500" kern="1200"/>
        </a:p>
      </dsp:txBody>
      <dsp:txXfrm>
        <a:off x="7943373" y="1102259"/>
        <a:ext cx="470888" cy="472157"/>
      </dsp:txXfrm>
    </dsp:sp>
    <dsp:sp modelId="{3E70C99F-4B51-486F-BC50-4E20307540E5}">
      <dsp:nvSpPr>
        <dsp:cNvPr id="0" name=""/>
        <dsp:cNvSpPr/>
      </dsp:nvSpPr>
      <dsp:spPr>
        <a:xfrm>
          <a:off x="8895304" y="252541"/>
          <a:ext cx="3173102" cy="21715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Результаты: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повышение квалификации 7 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педагогическими работниками в августе- сентябре 2023 года;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100 % выполнения данного показателя</a:t>
          </a:r>
          <a:endParaRPr lang="ru-RU" sz="16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58908" y="316145"/>
        <a:ext cx="3045894" cy="20443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A354E-9046-42A2-B7B8-49E61D124DB9}">
      <dsp:nvSpPr>
        <dsp:cNvPr id="0" name=""/>
        <dsp:cNvSpPr/>
      </dsp:nvSpPr>
      <dsp:spPr>
        <a:xfrm>
          <a:off x="39" y="69321"/>
          <a:ext cx="4014611" cy="1035027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общеобразовательных организаций, реализующих основные общеобразовательные программы основного общего образования - 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59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" y="69321"/>
        <a:ext cx="4014611" cy="10350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189BD-3740-439B-9D45-7BFBC581ED00}">
      <dsp:nvSpPr>
        <dsp:cNvPr id="0" name=""/>
        <dsp:cNvSpPr/>
      </dsp:nvSpPr>
      <dsp:spPr>
        <a:xfrm>
          <a:off x="665127" y="2588529"/>
          <a:ext cx="551283" cy="6039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АП 3</a:t>
          </a:r>
        </a:p>
      </dsp:txBody>
      <dsp:txXfrm>
        <a:off x="681274" y="2604676"/>
        <a:ext cx="518989" cy="571687"/>
      </dsp:txXfrm>
    </dsp:sp>
    <dsp:sp modelId="{7F180D92-37E1-41FE-A38E-0D1B66CB2312}">
      <dsp:nvSpPr>
        <dsp:cNvPr id="0" name=""/>
        <dsp:cNvSpPr/>
      </dsp:nvSpPr>
      <dsp:spPr>
        <a:xfrm rot="17473592">
          <a:off x="950108" y="2487109"/>
          <a:ext cx="834877" cy="28584"/>
        </a:xfrm>
        <a:custGeom>
          <a:avLst/>
          <a:gdLst/>
          <a:ahLst/>
          <a:cxnLst/>
          <a:rect l="0" t="0" r="0" b="0"/>
          <a:pathLst>
            <a:path>
              <a:moveTo>
                <a:pt x="0" y="14292"/>
              </a:moveTo>
              <a:lnTo>
                <a:pt x="834877" y="1429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346675" y="2480530"/>
        <a:ext cx="41743" cy="41743"/>
      </dsp:txXfrm>
    </dsp:sp>
    <dsp:sp modelId="{24DD0B6C-84DB-4FDB-9422-679026068173}">
      <dsp:nvSpPr>
        <dsp:cNvPr id="0" name=""/>
        <dsp:cNvSpPr/>
      </dsp:nvSpPr>
      <dsp:spPr>
        <a:xfrm>
          <a:off x="1518683" y="1540194"/>
          <a:ext cx="2154468" cy="11441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ГБОУ СОШ №22           г. Сызрани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- доля педагогов с категорией 15%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52195" y="1573706"/>
        <a:ext cx="2087444" cy="1077154"/>
      </dsp:txXfrm>
    </dsp:sp>
    <dsp:sp modelId="{0FCD539D-B785-4E55-BBF8-517E861BC31E}">
      <dsp:nvSpPr>
        <dsp:cNvPr id="0" name=""/>
        <dsp:cNvSpPr/>
      </dsp:nvSpPr>
      <dsp:spPr>
        <a:xfrm rot="21516600">
          <a:off x="3673126" y="2095923"/>
          <a:ext cx="170546" cy="28584"/>
        </a:xfrm>
        <a:custGeom>
          <a:avLst/>
          <a:gdLst/>
          <a:ahLst/>
          <a:cxnLst/>
          <a:rect l="0" t="0" r="0" b="0"/>
          <a:pathLst>
            <a:path>
              <a:moveTo>
                <a:pt x="0" y="14292"/>
              </a:moveTo>
              <a:lnTo>
                <a:pt x="170546" y="1429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754136" y="2105951"/>
        <a:ext cx="8527" cy="8527"/>
      </dsp:txXfrm>
    </dsp:sp>
    <dsp:sp modelId="{5562C3EC-E24B-4A20-A17B-18D442038AFA}">
      <dsp:nvSpPr>
        <dsp:cNvPr id="0" name=""/>
        <dsp:cNvSpPr/>
      </dsp:nvSpPr>
      <dsp:spPr>
        <a:xfrm>
          <a:off x="3843648" y="1366958"/>
          <a:ext cx="2999767" cy="14823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сентябре 2023 г. 3 педагога подадут заявления на прохождение аттестации с целью получения квалификационной категории. Показатель составит 30%.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87065" y="1410375"/>
        <a:ext cx="2912933" cy="1395543"/>
      </dsp:txXfrm>
    </dsp:sp>
    <dsp:sp modelId="{8BA4906E-78F6-48FF-89DF-07347699EE06}">
      <dsp:nvSpPr>
        <dsp:cNvPr id="0" name=""/>
        <dsp:cNvSpPr/>
      </dsp:nvSpPr>
      <dsp:spPr>
        <a:xfrm rot="4062346">
          <a:off x="969152" y="3244842"/>
          <a:ext cx="796790" cy="28584"/>
        </a:xfrm>
        <a:custGeom>
          <a:avLst/>
          <a:gdLst/>
          <a:ahLst/>
          <a:cxnLst/>
          <a:rect l="0" t="0" r="0" b="0"/>
          <a:pathLst>
            <a:path>
              <a:moveTo>
                <a:pt x="0" y="14292"/>
              </a:moveTo>
              <a:lnTo>
                <a:pt x="796790" y="1429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347627" y="3239215"/>
        <a:ext cx="39839" cy="39839"/>
      </dsp:txXfrm>
    </dsp:sp>
    <dsp:sp modelId="{309FC90A-B8FF-4D0E-BC2B-D6AC3102815C}">
      <dsp:nvSpPr>
        <dsp:cNvPr id="0" name=""/>
        <dsp:cNvSpPr/>
      </dsp:nvSpPr>
      <dsp:spPr>
        <a:xfrm>
          <a:off x="1518683" y="3014651"/>
          <a:ext cx="2119115" cy="12261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ГБОУ СОШ                с. Усинское,               м.р. </a:t>
          </a:r>
          <a:r>
            <a:rPr lang="ru-RU" sz="1600" b="1" kern="1200" dirty="0" err="1">
              <a:latin typeface="Times New Roman" pitchFamily="18" charset="0"/>
              <a:cs typeface="Times New Roman" pitchFamily="18" charset="0"/>
            </a:rPr>
            <a:t>Сызранский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– доля педагогов с категорией 11%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54597" y="3050565"/>
        <a:ext cx="2047287" cy="1154366"/>
      </dsp:txXfrm>
    </dsp:sp>
    <dsp:sp modelId="{29DBF18D-A49D-4302-A287-4BCF792456DA}">
      <dsp:nvSpPr>
        <dsp:cNvPr id="0" name=""/>
        <dsp:cNvSpPr/>
      </dsp:nvSpPr>
      <dsp:spPr>
        <a:xfrm rot="21510642">
          <a:off x="3637767" y="3611039"/>
          <a:ext cx="186050" cy="28584"/>
        </a:xfrm>
        <a:custGeom>
          <a:avLst/>
          <a:gdLst/>
          <a:ahLst/>
          <a:cxnLst/>
          <a:rect l="0" t="0" r="0" b="0"/>
          <a:pathLst>
            <a:path>
              <a:moveTo>
                <a:pt x="0" y="14292"/>
              </a:moveTo>
              <a:lnTo>
                <a:pt x="186050" y="1429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726141" y="3620680"/>
        <a:ext cx="9302" cy="9302"/>
      </dsp:txXfrm>
    </dsp:sp>
    <dsp:sp modelId="{F712AB4B-5586-4506-A27E-894B75686DE6}">
      <dsp:nvSpPr>
        <dsp:cNvPr id="0" name=""/>
        <dsp:cNvSpPr/>
      </dsp:nvSpPr>
      <dsp:spPr>
        <a:xfrm>
          <a:off x="3823786" y="2982956"/>
          <a:ext cx="2990007" cy="12799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сентябре 2023 г. 1 педагог подаст заявление на прохождение аттестации с целью получения квалификационной категории. Показатель составит 22%.</a:t>
          </a:r>
        </a:p>
      </dsp:txBody>
      <dsp:txXfrm>
        <a:off x="3861273" y="3020443"/>
        <a:ext cx="2915033" cy="12049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189BD-3740-439B-9D45-7BFBC581ED00}">
      <dsp:nvSpPr>
        <dsp:cNvPr id="0" name=""/>
        <dsp:cNvSpPr/>
      </dsp:nvSpPr>
      <dsp:spPr>
        <a:xfrm>
          <a:off x="840851" y="1264257"/>
          <a:ext cx="650356" cy="7125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АП 5 АП 6</a:t>
          </a:r>
        </a:p>
      </dsp:txBody>
      <dsp:txXfrm>
        <a:off x="859899" y="1283305"/>
        <a:ext cx="612260" cy="674429"/>
      </dsp:txXfrm>
    </dsp:sp>
    <dsp:sp modelId="{8BA4906E-78F6-48FF-89DF-07347699EE06}">
      <dsp:nvSpPr>
        <dsp:cNvPr id="0" name=""/>
        <dsp:cNvSpPr/>
      </dsp:nvSpPr>
      <dsp:spPr>
        <a:xfrm>
          <a:off x="1491208" y="1591185"/>
          <a:ext cx="356595" cy="58669"/>
        </a:xfrm>
        <a:custGeom>
          <a:avLst/>
          <a:gdLst/>
          <a:ahLst/>
          <a:cxnLst/>
          <a:rect l="0" t="0" r="0" b="0"/>
          <a:pathLst>
            <a:path>
              <a:moveTo>
                <a:pt x="0" y="29334"/>
              </a:moveTo>
              <a:lnTo>
                <a:pt x="356595" y="2933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660591" y="1611605"/>
        <a:ext cx="17829" cy="17829"/>
      </dsp:txXfrm>
    </dsp:sp>
    <dsp:sp modelId="{309FC90A-B8FF-4D0E-BC2B-D6AC3102815C}">
      <dsp:nvSpPr>
        <dsp:cNvPr id="0" name=""/>
        <dsp:cNvSpPr/>
      </dsp:nvSpPr>
      <dsp:spPr>
        <a:xfrm>
          <a:off x="1847803" y="1092324"/>
          <a:ext cx="2112782" cy="10563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ГБОУ ООШ</a:t>
          </a:r>
          <a:r>
            <a:rPr lang="ru-RU" sz="16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№ 32              г. Сызрани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отсутствовал 9 класс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78744" y="1123265"/>
        <a:ext cx="2050900" cy="994509"/>
      </dsp:txXfrm>
    </dsp:sp>
    <dsp:sp modelId="{29DBF18D-A49D-4302-A287-4BCF792456DA}">
      <dsp:nvSpPr>
        <dsp:cNvPr id="0" name=""/>
        <dsp:cNvSpPr/>
      </dsp:nvSpPr>
      <dsp:spPr>
        <a:xfrm rot="65770">
          <a:off x="3960547" y="1595241"/>
          <a:ext cx="424091" cy="58669"/>
        </a:xfrm>
        <a:custGeom>
          <a:avLst/>
          <a:gdLst/>
          <a:ahLst/>
          <a:cxnLst/>
          <a:rect l="0" t="0" r="0" b="0"/>
          <a:pathLst>
            <a:path>
              <a:moveTo>
                <a:pt x="0" y="29334"/>
              </a:moveTo>
              <a:lnTo>
                <a:pt x="424091" y="2933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161990" y="1613974"/>
        <a:ext cx="21204" cy="21204"/>
      </dsp:txXfrm>
    </dsp:sp>
    <dsp:sp modelId="{F712AB4B-5586-4506-A27E-894B75686DE6}">
      <dsp:nvSpPr>
        <dsp:cNvPr id="0" name=""/>
        <dsp:cNvSpPr/>
      </dsp:nvSpPr>
      <dsp:spPr>
        <a:xfrm>
          <a:off x="4384600" y="1100437"/>
          <a:ext cx="2482286" cy="10563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2024 г. ОО будет реорганизована путем присоединения к ГБОУ СОШ № 12 г. Сызрани</a:t>
          </a:r>
        </a:p>
      </dsp:txBody>
      <dsp:txXfrm>
        <a:off x="4415541" y="1131378"/>
        <a:ext cx="2420404" cy="9945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72691-E37C-491D-BDF1-5E1E24C1FF58}">
      <dsp:nvSpPr>
        <dsp:cNvPr id="0" name=""/>
        <dsp:cNvSpPr/>
      </dsp:nvSpPr>
      <dsp:spPr>
        <a:xfrm>
          <a:off x="840594" y="2494134"/>
          <a:ext cx="708908" cy="7906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АП 4</a:t>
          </a:r>
        </a:p>
      </dsp:txBody>
      <dsp:txXfrm>
        <a:off x="861357" y="2514897"/>
        <a:ext cx="667382" cy="749150"/>
      </dsp:txXfrm>
    </dsp:sp>
    <dsp:sp modelId="{B8C47723-A049-4584-BAD1-DFFEA9133428}">
      <dsp:nvSpPr>
        <dsp:cNvPr id="0" name=""/>
        <dsp:cNvSpPr/>
      </dsp:nvSpPr>
      <dsp:spPr>
        <a:xfrm rot="16840377">
          <a:off x="805858" y="1969076"/>
          <a:ext cx="1825348" cy="47021"/>
        </a:xfrm>
        <a:custGeom>
          <a:avLst/>
          <a:gdLst/>
          <a:ahLst/>
          <a:cxnLst/>
          <a:rect l="0" t="0" r="0" b="0"/>
          <a:pathLst>
            <a:path>
              <a:moveTo>
                <a:pt x="0" y="23510"/>
              </a:moveTo>
              <a:lnTo>
                <a:pt x="1825348" y="2351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672898" y="1946953"/>
        <a:ext cx="91267" cy="91267"/>
      </dsp:txXfrm>
    </dsp:sp>
    <dsp:sp modelId="{13FA28F7-4966-46B3-B58E-CFEE6F59CF0E}">
      <dsp:nvSpPr>
        <dsp:cNvPr id="0" name=""/>
        <dsp:cNvSpPr/>
      </dsp:nvSpPr>
      <dsp:spPr>
        <a:xfrm>
          <a:off x="1887562" y="335862"/>
          <a:ext cx="2261567" cy="15196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ГБОУ ООШ                            с. </a:t>
          </a:r>
          <a:r>
            <a:rPr lang="ru-RU" sz="1600" b="1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Муранка</a:t>
          </a: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>
              <a:latin typeface="Times New Roman" pitchFamily="18" charset="0"/>
              <a:cs typeface="Times New Roman" pitchFamily="18" charset="0"/>
            </a:rPr>
            <a:t>м.р</a:t>
          </a: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600" b="1" kern="1200" dirty="0" err="1">
              <a:latin typeface="Times New Roman" pitchFamily="18" charset="0"/>
              <a:cs typeface="Times New Roman" pitchFamily="18" charset="0"/>
            </a:rPr>
            <a:t>Шигонский</a:t>
          </a: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доля педагогов, прошедших КПК, 80%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32072" y="380372"/>
        <a:ext cx="2172547" cy="1430657"/>
      </dsp:txXfrm>
    </dsp:sp>
    <dsp:sp modelId="{48F3E7CE-C025-452D-9D1A-E75A82153ED9}">
      <dsp:nvSpPr>
        <dsp:cNvPr id="0" name=""/>
        <dsp:cNvSpPr/>
      </dsp:nvSpPr>
      <dsp:spPr>
        <a:xfrm rot="21548466">
          <a:off x="4149105" y="1069009"/>
          <a:ext cx="424515" cy="47021"/>
        </a:xfrm>
        <a:custGeom>
          <a:avLst/>
          <a:gdLst/>
          <a:ahLst/>
          <a:cxnLst/>
          <a:rect l="0" t="0" r="0" b="0"/>
          <a:pathLst>
            <a:path>
              <a:moveTo>
                <a:pt x="0" y="23510"/>
              </a:moveTo>
              <a:lnTo>
                <a:pt x="424515" y="2351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350750" y="1081906"/>
        <a:ext cx="21225" cy="21225"/>
      </dsp:txXfrm>
    </dsp:sp>
    <dsp:sp modelId="{217870AF-3FC4-4758-8474-431B4285D094}">
      <dsp:nvSpPr>
        <dsp:cNvPr id="0" name=""/>
        <dsp:cNvSpPr/>
      </dsp:nvSpPr>
      <dsp:spPr>
        <a:xfrm>
          <a:off x="4573597" y="403732"/>
          <a:ext cx="1943039" cy="13712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августе 2023 г. 2 педагога прошли КПК. Показатель составляет 100%.</a:t>
          </a:r>
        </a:p>
      </dsp:txBody>
      <dsp:txXfrm>
        <a:off x="4613758" y="443893"/>
        <a:ext cx="1862717" cy="1290889"/>
      </dsp:txXfrm>
    </dsp:sp>
    <dsp:sp modelId="{B4F0A773-6E39-439C-9AC1-C1EC2348B6DA}">
      <dsp:nvSpPr>
        <dsp:cNvPr id="0" name=""/>
        <dsp:cNvSpPr/>
      </dsp:nvSpPr>
      <dsp:spPr>
        <a:xfrm rot="11021">
          <a:off x="1549502" y="2866355"/>
          <a:ext cx="245819" cy="47021"/>
        </a:xfrm>
        <a:custGeom>
          <a:avLst/>
          <a:gdLst/>
          <a:ahLst/>
          <a:cxnLst/>
          <a:rect l="0" t="0" r="0" b="0"/>
          <a:pathLst>
            <a:path>
              <a:moveTo>
                <a:pt x="0" y="23510"/>
              </a:moveTo>
              <a:lnTo>
                <a:pt x="245819" y="2351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666266" y="2883720"/>
        <a:ext cx="12290" cy="12290"/>
      </dsp:txXfrm>
    </dsp:sp>
    <dsp:sp modelId="{CE75E1FB-1008-42FC-BEFC-88217F9181E7}">
      <dsp:nvSpPr>
        <dsp:cNvPr id="0" name=""/>
        <dsp:cNvSpPr/>
      </dsp:nvSpPr>
      <dsp:spPr>
        <a:xfrm>
          <a:off x="1795321" y="2111080"/>
          <a:ext cx="2256558" cy="15583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ГБОУ ООШ</a:t>
          </a:r>
          <a:r>
            <a:rPr lang="ru-RU" sz="1600" b="1" kern="12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с. </a:t>
          </a:r>
          <a:r>
            <a:rPr lang="ru-RU" sz="1600" b="1" kern="1200" baseline="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Жемковка</a:t>
          </a:r>
          <a:r>
            <a:rPr lang="ru-RU" sz="1600" b="1" kern="12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baseline="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м.р</a:t>
          </a:r>
          <a:r>
            <a:rPr lang="ru-RU" sz="1600" b="1" kern="12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1600" b="1" kern="1200" baseline="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Сызранский</a:t>
          </a:r>
          <a:r>
            <a:rPr lang="ru-RU" sz="1600" b="1" kern="12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          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доля педагогов, прошедших КПК, 86%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40964" y="2156723"/>
        <a:ext cx="2165272" cy="1467073"/>
      </dsp:txXfrm>
    </dsp:sp>
    <dsp:sp modelId="{7AEE240C-37A4-4569-BE41-3E8B5D904421}">
      <dsp:nvSpPr>
        <dsp:cNvPr id="0" name=""/>
        <dsp:cNvSpPr/>
      </dsp:nvSpPr>
      <dsp:spPr>
        <a:xfrm rot="21584932">
          <a:off x="4051878" y="2865637"/>
          <a:ext cx="507462" cy="47021"/>
        </a:xfrm>
        <a:custGeom>
          <a:avLst/>
          <a:gdLst/>
          <a:ahLst/>
          <a:cxnLst/>
          <a:rect l="0" t="0" r="0" b="0"/>
          <a:pathLst>
            <a:path>
              <a:moveTo>
                <a:pt x="0" y="23510"/>
              </a:moveTo>
              <a:lnTo>
                <a:pt x="507462" y="2351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292922" y="2876461"/>
        <a:ext cx="25373" cy="25373"/>
      </dsp:txXfrm>
    </dsp:sp>
    <dsp:sp modelId="{CC9136E6-3FE9-49A7-8FEF-357740BB4B9C}">
      <dsp:nvSpPr>
        <dsp:cNvPr id="0" name=""/>
        <dsp:cNvSpPr/>
      </dsp:nvSpPr>
      <dsp:spPr>
        <a:xfrm>
          <a:off x="4559338" y="2190425"/>
          <a:ext cx="1957298" cy="13952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августе-сентябре 2023 г. 1 педагог пройдет КПК. Показатель составит 100%.</a:t>
          </a:r>
        </a:p>
      </dsp:txBody>
      <dsp:txXfrm>
        <a:off x="4600203" y="2231290"/>
        <a:ext cx="1875568" cy="1313491"/>
      </dsp:txXfrm>
    </dsp:sp>
    <dsp:sp modelId="{549443B4-6F5F-4CC6-9B0C-2D6B8B3D0A28}">
      <dsp:nvSpPr>
        <dsp:cNvPr id="0" name=""/>
        <dsp:cNvSpPr/>
      </dsp:nvSpPr>
      <dsp:spPr>
        <a:xfrm rot="4721248">
          <a:off x="856841" y="3710911"/>
          <a:ext cx="1723382" cy="47021"/>
        </a:xfrm>
        <a:custGeom>
          <a:avLst/>
          <a:gdLst/>
          <a:ahLst/>
          <a:cxnLst/>
          <a:rect l="0" t="0" r="0" b="0"/>
          <a:pathLst>
            <a:path>
              <a:moveTo>
                <a:pt x="0" y="23510"/>
              </a:moveTo>
              <a:lnTo>
                <a:pt x="1723382" y="2351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675448" y="3691337"/>
        <a:ext cx="86169" cy="86169"/>
      </dsp:txXfrm>
    </dsp:sp>
    <dsp:sp modelId="{38A1C367-8BBD-4AEA-A1B3-4BFFFA86A490}">
      <dsp:nvSpPr>
        <dsp:cNvPr id="0" name=""/>
        <dsp:cNvSpPr/>
      </dsp:nvSpPr>
      <dsp:spPr>
        <a:xfrm>
          <a:off x="1887562" y="3855807"/>
          <a:ext cx="2181552" cy="1447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ГБОУ ООШ № 11</a:t>
          </a:r>
          <a:r>
            <a:rPr lang="ru-RU" sz="1600" b="1" kern="12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           г. Сызрани,                               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доля педагогов, прошедших КПК, 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86 %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29947" y="3898192"/>
        <a:ext cx="2096782" cy="1362360"/>
      </dsp:txXfrm>
    </dsp:sp>
    <dsp:sp modelId="{27036DAA-B965-4923-B9F6-1458DC00F7FE}">
      <dsp:nvSpPr>
        <dsp:cNvPr id="0" name=""/>
        <dsp:cNvSpPr/>
      </dsp:nvSpPr>
      <dsp:spPr>
        <a:xfrm rot="21553045">
          <a:off x="4069093" y="4552694"/>
          <a:ext cx="463752" cy="47021"/>
        </a:xfrm>
        <a:custGeom>
          <a:avLst/>
          <a:gdLst/>
          <a:ahLst/>
          <a:cxnLst/>
          <a:rect l="0" t="0" r="0" b="0"/>
          <a:pathLst>
            <a:path>
              <a:moveTo>
                <a:pt x="0" y="23510"/>
              </a:moveTo>
              <a:lnTo>
                <a:pt x="463752" y="2351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289375" y="4564611"/>
        <a:ext cx="23187" cy="23187"/>
      </dsp:txXfrm>
    </dsp:sp>
    <dsp:sp modelId="{F1CBC01B-B0F7-401B-810C-CA9B5533BAA3}">
      <dsp:nvSpPr>
        <dsp:cNvPr id="0" name=""/>
        <dsp:cNvSpPr/>
      </dsp:nvSpPr>
      <dsp:spPr>
        <a:xfrm>
          <a:off x="4532823" y="3952982"/>
          <a:ext cx="1983813" cy="12401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августе-сентябре 2023 г. 1 педагог пройдет КПК. Показатель составит 100%.</a:t>
          </a:r>
        </a:p>
      </dsp:txBody>
      <dsp:txXfrm>
        <a:off x="4569145" y="3989304"/>
        <a:ext cx="1911169" cy="116746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A354E-9046-42A2-B7B8-49E61D124DB9}">
      <dsp:nvSpPr>
        <dsp:cNvPr id="0" name=""/>
        <dsp:cNvSpPr/>
      </dsp:nvSpPr>
      <dsp:spPr>
        <a:xfrm>
          <a:off x="561949" y="830"/>
          <a:ext cx="3949090" cy="1591198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общеобразовательных организаций, реализующих  основные общеобразовательные программы среднего общего образования - </a:t>
          </a: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37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949" y="830"/>
        <a:ext cx="3949090" cy="159119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72691-E37C-491D-BDF1-5E1E24C1FF58}">
      <dsp:nvSpPr>
        <dsp:cNvPr id="0" name=""/>
        <dsp:cNvSpPr/>
      </dsp:nvSpPr>
      <dsp:spPr>
        <a:xfrm>
          <a:off x="1119160" y="2337913"/>
          <a:ext cx="712509" cy="7946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АП 4</a:t>
          </a:r>
        </a:p>
      </dsp:txBody>
      <dsp:txXfrm>
        <a:off x="1140029" y="2358782"/>
        <a:ext cx="670771" cy="752954"/>
      </dsp:txXfrm>
    </dsp:sp>
    <dsp:sp modelId="{B8C47723-A049-4584-BAD1-DFFEA9133428}">
      <dsp:nvSpPr>
        <dsp:cNvPr id="0" name=""/>
        <dsp:cNvSpPr/>
      </dsp:nvSpPr>
      <dsp:spPr>
        <a:xfrm rot="16707384">
          <a:off x="1415539" y="2228409"/>
          <a:ext cx="975752" cy="48556"/>
        </a:xfrm>
        <a:custGeom>
          <a:avLst/>
          <a:gdLst/>
          <a:ahLst/>
          <a:cxnLst/>
          <a:rect l="0" t="0" r="0" b="0"/>
          <a:pathLst>
            <a:path>
              <a:moveTo>
                <a:pt x="0" y="24278"/>
              </a:moveTo>
              <a:lnTo>
                <a:pt x="975752" y="2427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879022" y="2228294"/>
        <a:ext cx="48787" cy="48787"/>
      </dsp:txXfrm>
    </dsp:sp>
    <dsp:sp modelId="{13FA28F7-4966-46B3-B58E-CFEE6F59CF0E}">
      <dsp:nvSpPr>
        <dsp:cNvPr id="0" name=""/>
        <dsp:cNvSpPr/>
      </dsp:nvSpPr>
      <dsp:spPr>
        <a:xfrm>
          <a:off x="1975161" y="1094374"/>
          <a:ext cx="2151090" cy="13514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ГБОУ СОШ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с. Усинское,                         </a:t>
          </a: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м.р. </a:t>
          </a:r>
          <a:r>
            <a:rPr lang="ru-RU" sz="1600" b="1" kern="1200" dirty="0" err="1">
              <a:latin typeface="Times New Roman" pitchFamily="18" charset="0"/>
              <a:cs typeface="Times New Roman" pitchFamily="18" charset="0"/>
            </a:rPr>
            <a:t>Сызранский</a:t>
          </a: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доля педагогов, прошедших КПК, 86%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14745" y="1133958"/>
        <a:ext cx="2071922" cy="1272314"/>
      </dsp:txXfrm>
    </dsp:sp>
    <dsp:sp modelId="{48F3E7CE-C025-452D-9D1A-E75A82153ED9}">
      <dsp:nvSpPr>
        <dsp:cNvPr id="0" name=""/>
        <dsp:cNvSpPr/>
      </dsp:nvSpPr>
      <dsp:spPr>
        <a:xfrm rot="21573791">
          <a:off x="4126247" y="1744720"/>
          <a:ext cx="293238" cy="48556"/>
        </a:xfrm>
        <a:custGeom>
          <a:avLst/>
          <a:gdLst/>
          <a:ahLst/>
          <a:cxnLst/>
          <a:rect l="0" t="0" r="0" b="0"/>
          <a:pathLst>
            <a:path>
              <a:moveTo>
                <a:pt x="0" y="24278"/>
              </a:moveTo>
              <a:lnTo>
                <a:pt x="293238" y="2427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265536" y="1761667"/>
        <a:ext cx="14661" cy="14661"/>
      </dsp:txXfrm>
    </dsp:sp>
    <dsp:sp modelId="{217870AF-3FC4-4758-8474-431B4285D094}">
      <dsp:nvSpPr>
        <dsp:cNvPr id="0" name=""/>
        <dsp:cNvSpPr/>
      </dsp:nvSpPr>
      <dsp:spPr>
        <a:xfrm>
          <a:off x="4419481" y="1061966"/>
          <a:ext cx="1952909" cy="14118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августе 2023 г.      1 педагог прошел КПК. Показатель составляет 100%.</a:t>
          </a:r>
        </a:p>
      </dsp:txBody>
      <dsp:txXfrm>
        <a:off x="4460832" y="1103317"/>
        <a:ext cx="1870207" cy="1329126"/>
      </dsp:txXfrm>
    </dsp:sp>
    <dsp:sp modelId="{B4F0A773-6E39-439C-9AC1-C1EC2348B6DA}">
      <dsp:nvSpPr>
        <dsp:cNvPr id="0" name=""/>
        <dsp:cNvSpPr/>
      </dsp:nvSpPr>
      <dsp:spPr>
        <a:xfrm rot="4667987">
          <a:off x="1479880" y="3146962"/>
          <a:ext cx="892108" cy="48556"/>
        </a:xfrm>
        <a:custGeom>
          <a:avLst/>
          <a:gdLst/>
          <a:ahLst/>
          <a:cxnLst/>
          <a:rect l="0" t="0" r="0" b="0"/>
          <a:pathLst>
            <a:path>
              <a:moveTo>
                <a:pt x="0" y="24278"/>
              </a:moveTo>
              <a:lnTo>
                <a:pt x="892108" y="2427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903631" y="3148937"/>
        <a:ext cx="44605" cy="44605"/>
      </dsp:txXfrm>
    </dsp:sp>
    <dsp:sp modelId="{CE75E1FB-1008-42FC-BEFC-88217F9181E7}">
      <dsp:nvSpPr>
        <dsp:cNvPr id="0" name=""/>
        <dsp:cNvSpPr/>
      </dsp:nvSpPr>
      <dsp:spPr>
        <a:xfrm>
          <a:off x="2020198" y="2806079"/>
          <a:ext cx="2095838" cy="16022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ГБОУ СОШ</a:t>
          </a:r>
          <a:r>
            <a:rPr lang="ru-RU" sz="1600" b="1" kern="12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пос. Береговой,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baseline="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м.р</a:t>
          </a:r>
          <a:r>
            <a:rPr lang="ru-RU" sz="1600" b="1" kern="12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1600" b="1" kern="1200" baseline="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Шигонский</a:t>
          </a:r>
          <a:r>
            <a:rPr lang="ru-RU" sz="1600" b="1" kern="1200" baseline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           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доля педагогов, прошедших КПК, 89%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67127" y="2853008"/>
        <a:ext cx="2001980" cy="1508422"/>
      </dsp:txXfrm>
    </dsp:sp>
    <dsp:sp modelId="{7AEE240C-37A4-4569-BE41-3E8B5D904421}">
      <dsp:nvSpPr>
        <dsp:cNvPr id="0" name=""/>
        <dsp:cNvSpPr/>
      </dsp:nvSpPr>
      <dsp:spPr>
        <a:xfrm rot="571126">
          <a:off x="4113927" y="3608273"/>
          <a:ext cx="306360" cy="48556"/>
        </a:xfrm>
        <a:custGeom>
          <a:avLst/>
          <a:gdLst/>
          <a:ahLst/>
          <a:cxnLst/>
          <a:rect l="0" t="0" r="0" b="0"/>
          <a:pathLst>
            <a:path>
              <a:moveTo>
                <a:pt x="0" y="24278"/>
              </a:moveTo>
              <a:lnTo>
                <a:pt x="306360" y="2427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259448" y="3624892"/>
        <a:ext cx="15318" cy="15318"/>
      </dsp:txXfrm>
    </dsp:sp>
    <dsp:sp modelId="{CC9136E6-3FE9-49A7-8FEF-357740BB4B9C}">
      <dsp:nvSpPr>
        <dsp:cNvPr id="0" name=""/>
        <dsp:cNvSpPr/>
      </dsp:nvSpPr>
      <dsp:spPr>
        <a:xfrm>
          <a:off x="4418178" y="2806420"/>
          <a:ext cx="1967241" cy="17029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августе –сентябре 2023 г. 1 педагог пройдет КПК. 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Показатель составит 100%.</a:t>
          </a:r>
        </a:p>
      </dsp:txBody>
      <dsp:txXfrm>
        <a:off x="4468055" y="2856297"/>
        <a:ext cx="1867487" cy="160317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189BD-3740-439B-9D45-7BFBC581ED00}">
      <dsp:nvSpPr>
        <dsp:cNvPr id="0" name=""/>
        <dsp:cNvSpPr/>
      </dsp:nvSpPr>
      <dsp:spPr>
        <a:xfrm>
          <a:off x="522640" y="3757259"/>
          <a:ext cx="577627" cy="6328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АП 3</a:t>
          </a:r>
        </a:p>
      </dsp:txBody>
      <dsp:txXfrm>
        <a:off x="539558" y="3774177"/>
        <a:ext cx="543791" cy="599007"/>
      </dsp:txXfrm>
    </dsp:sp>
    <dsp:sp modelId="{7F180D92-37E1-41FE-A38E-0D1B66CB2312}">
      <dsp:nvSpPr>
        <dsp:cNvPr id="0" name=""/>
        <dsp:cNvSpPr/>
      </dsp:nvSpPr>
      <dsp:spPr>
        <a:xfrm rot="17233749">
          <a:off x="520276" y="3276159"/>
          <a:ext cx="1648155" cy="20844"/>
        </a:xfrm>
        <a:custGeom>
          <a:avLst/>
          <a:gdLst/>
          <a:ahLst/>
          <a:cxnLst/>
          <a:rect l="0" t="0" r="0" b="0"/>
          <a:pathLst>
            <a:path>
              <a:moveTo>
                <a:pt x="0" y="10422"/>
              </a:moveTo>
              <a:lnTo>
                <a:pt x="1648155" y="1042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303150" y="3245377"/>
        <a:ext cx="82407" cy="82407"/>
      </dsp:txXfrm>
    </dsp:sp>
    <dsp:sp modelId="{24DD0B6C-84DB-4FDB-9422-679026068173}">
      <dsp:nvSpPr>
        <dsp:cNvPr id="0" name=""/>
        <dsp:cNvSpPr/>
      </dsp:nvSpPr>
      <dsp:spPr>
        <a:xfrm>
          <a:off x="1588441" y="1807800"/>
          <a:ext cx="2257422" cy="1383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ГБОУ СОШ                          с. Усинское,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>
              <a:latin typeface="Times New Roman" pitchFamily="18" charset="0"/>
              <a:cs typeface="Times New Roman" pitchFamily="18" charset="0"/>
            </a:rPr>
            <a:t>м.р</a:t>
          </a: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600" b="1" kern="1200" dirty="0" err="1">
              <a:latin typeface="Times New Roman" pitchFamily="18" charset="0"/>
              <a:cs typeface="Times New Roman" pitchFamily="18" charset="0"/>
            </a:rPr>
            <a:t>Сызранский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- доля педагогов с категорией 14%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28958" y="1848317"/>
        <a:ext cx="2176388" cy="1302328"/>
      </dsp:txXfrm>
    </dsp:sp>
    <dsp:sp modelId="{0FCD539D-B785-4E55-BBF8-517E861BC31E}">
      <dsp:nvSpPr>
        <dsp:cNvPr id="0" name=""/>
        <dsp:cNvSpPr/>
      </dsp:nvSpPr>
      <dsp:spPr>
        <a:xfrm rot="21589867">
          <a:off x="3845863" y="2488665"/>
          <a:ext cx="267384" cy="20844"/>
        </a:xfrm>
        <a:custGeom>
          <a:avLst/>
          <a:gdLst/>
          <a:ahLst/>
          <a:cxnLst/>
          <a:rect l="0" t="0" r="0" b="0"/>
          <a:pathLst>
            <a:path>
              <a:moveTo>
                <a:pt x="0" y="10422"/>
              </a:moveTo>
              <a:lnTo>
                <a:pt x="267384" y="1042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72871" y="2492403"/>
        <a:ext cx="13369" cy="13369"/>
      </dsp:txXfrm>
    </dsp:sp>
    <dsp:sp modelId="{5562C3EC-E24B-4A20-A17B-18D442038AFA}">
      <dsp:nvSpPr>
        <dsp:cNvPr id="0" name=""/>
        <dsp:cNvSpPr/>
      </dsp:nvSpPr>
      <dsp:spPr>
        <a:xfrm>
          <a:off x="4113247" y="1748132"/>
          <a:ext cx="3143115" cy="15011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сентябре 2023 г. 1 педагог подаст заявление на прохождение аттестации с целью получения квалификационной категории. Показатель составит 28%.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57213" y="1792098"/>
        <a:ext cx="3055183" cy="1413191"/>
      </dsp:txXfrm>
    </dsp:sp>
    <dsp:sp modelId="{8BA4906E-78F6-48FF-89DF-07347699EE06}">
      <dsp:nvSpPr>
        <dsp:cNvPr id="0" name=""/>
        <dsp:cNvSpPr/>
      </dsp:nvSpPr>
      <dsp:spPr>
        <a:xfrm rot="21547543">
          <a:off x="1100239" y="4059534"/>
          <a:ext cx="488230" cy="20844"/>
        </a:xfrm>
        <a:custGeom>
          <a:avLst/>
          <a:gdLst/>
          <a:ahLst/>
          <a:cxnLst/>
          <a:rect l="0" t="0" r="0" b="0"/>
          <a:pathLst>
            <a:path>
              <a:moveTo>
                <a:pt x="0" y="10422"/>
              </a:moveTo>
              <a:lnTo>
                <a:pt x="488230" y="1042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332148" y="4057750"/>
        <a:ext cx="24411" cy="24411"/>
      </dsp:txXfrm>
    </dsp:sp>
    <dsp:sp modelId="{309FC90A-B8FF-4D0E-BC2B-D6AC3102815C}">
      <dsp:nvSpPr>
        <dsp:cNvPr id="0" name=""/>
        <dsp:cNvSpPr/>
      </dsp:nvSpPr>
      <dsp:spPr>
        <a:xfrm>
          <a:off x="1588441" y="3331901"/>
          <a:ext cx="2220379" cy="14686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ГБОУ СОШ № 8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>
              <a:latin typeface="Times New Roman" pitchFamily="18" charset="0"/>
              <a:cs typeface="Times New Roman" pitchFamily="18" charset="0"/>
            </a:rPr>
            <a:t>г.о</a:t>
          </a: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. Октябрьск,                      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– доля педагогов с категорией 40%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31457" y="3374917"/>
        <a:ext cx="2134347" cy="1382627"/>
      </dsp:txXfrm>
    </dsp:sp>
    <dsp:sp modelId="{29DBF18D-A49D-4302-A287-4BCF792456DA}">
      <dsp:nvSpPr>
        <dsp:cNvPr id="0" name=""/>
        <dsp:cNvSpPr/>
      </dsp:nvSpPr>
      <dsp:spPr>
        <a:xfrm rot="55132">
          <a:off x="3808803" y="4058093"/>
          <a:ext cx="284928" cy="20844"/>
        </a:xfrm>
        <a:custGeom>
          <a:avLst/>
          <a:gdLst/>
          <a:ahLst/>
          <a:cxnLst/>
          <a:rect l="0" t="0" r="0" b="0"/>
          <a:pathLst>
            <a:path>
              <a:moveTo>
                <a:pt x="0" y="10422"/>
              </a:moveTo>
              <a:lnTo>
                <a:pt x="284928" y="1042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44144" y="4061392"/>
        <a:ext cx="14246" cy="14246"/>
      </dsp:txXfrm>
    </dsp:sp>
    <dsp:sp modelId="{F712AB4B-5586-4506-A27E-894B75686DE6}">
      <dsp:nvSpPr>
        <dsp:cNvPr id="0" name=""/>
        <dsp:cNvSpPr/>
      </dsp:nvSpPr>
      <dsp:spPr>
        <a:xfrm>
          <a:off x="4093713" y="3395712"/>
          <a:ext cx="3132888" cy="13501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сентябре 2023 г. 1 педагог подаст заявление на прохождение аттестации с целью получения квалификационной категории. Показатель составит 50%.</a:t>
          </a:r>
        </a:p>
      </dsp:txBody>
      <dsp:txXfrm>
        <a:off x="4133258" y="3435257"/>
        <a:ext cx="3053798" cy="1271086"/>
      </dsp:txXfrm>
    </dsp:sp>
    <dsp:sp modelId="{EB2E000C-CA5F-4325-858D-5F9BC25DF467}">
      <dsp:nvSpPr>
        <dsp:cNvPr id="0" name=""/>
        <dsp:cNvSpPr/>
      </dsp:nvSpPr>
      <dsp:spPr>
        <a:xfrm rot="4362791">
          <a:off x="522942" y="4847567"/>
          <a:ext cx="1642824" cy="20844"/>
        </a:xfrm>
        <a:custGeom>
          <a:avLst/>
          <a:gdLst/>
          <a:ahLst/>
          <a:cxnLst/>
          <a:rect l="0" t="0" r="0" b="0"/>
          <a:pathLst>
            <a:path>
              <a:moveTo>
                <a:pt x="0" y="10422"/>
              </a:moveTo>
              <a:lnTo>
                <a:pt x="1642824" y="1042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303284" y="4816918"/>
        <a:ext cx="82141" cy="82141"/>
      </dsp:txXfrm>
    </dsp:sp>
    <dsp:sp modelId="{4687900D-9000-4235-9984-4415E19BBFB7}">
      <dsp:nvSpPr>
        <dsp:cNvPr id="0" name=""/>
        <dsp:cNvSpPr/>
      </dsp:nvSpPr>
      <dsp:spPr>
        <a:xfrm>
          <a:off x="1588441" y="4941299"/>
          <a:ext cx="2220379" cy="1401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ГБОУ СОШ                №22 г. Сызрани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– доля педагогов с категорией 8%</a:t>
          </a:r>
        </a:p>
      </dsp:txBody>
      <dsp:txXfrm>
        <a:off x="1629504" y="4982362"/>
        <a:ext cx="2138253" cy="1319870"/>
      </dsp:txXfrm>
    </dsp:sp>
    <dsp:sp modelId="{06FF0E1E-E082-4E19-A8D0-EF35995DED48}">
      <dsp:nvSpPr>
        <dsp:cNvPr id="0" name=""/>
        <dsp:cNvSpPr/>
      </dsp:nvSpPr>
      <dsp:spPr>
        <a:xfrm rot="49020">
          <a:off x="3808806" y="5633906"/>
          <a:ext cx="284920" cy="20844"/>
        </a:xfrm>
        <a:custGeom>
          <a:avLst/>
          <a:gdLst/>
          <a:ahLst/>
          <a:cxnLst/>
          <a:rect l="0" t="0" r="0" b="0"/>
          <a:pathLst>
            <a:path>
              <a:moveTo>
                <a:pt x="0" y="10422"/>
              </a:moveTo>
              <a:lnTo>
                <a:pt x="284920" y="1042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44144" y="5637205"/>
        <a:ext cx="14246" cy="14246"/>
      </dsp:txXfrm>
    </dsp:sp>
    <dsp:sp modelId="{2D910647-701F-4F07-B46E-87A409D9B0AB}">
      <dsp:nvSpPr>
        <dsp:cNvPr id="0" name=""/>
        <dsp:cNvSpPr/>
      </dsp:nvSpPr>
      <dsp:spPr>
        <a:xfrm>
          <a:off x="4093713" y="4935299"/>
          <a:ext cx="3132888" cy="14221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В сентябре 2023 г. 3 педагога подадут заявления на прохождение аттестации с целью получения квалификационной категории. Показатель составит 33%.</a:t>
          </a:r>
        </a:p>
      </dsp:txBody>
      <dsp:txXfrm>
        <a:off x="4135366" y="4976952"/>
        <a:ext cx="3049582" cy="133881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189BD-3740-439B-9D45-7BFBC581ED00}">
      <dsp:nvSpPr>
        <dsp:cNvPr id="0" name=""/>
        <dsp:cNvSpPr/>
      </dsp:nvSpPr>
      <dsp:spPr>
        <a:xfrm>
          <a:off x="1055820" y="1018939"/>
          <a:ext cx="772959" cy="8920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АП 5      АП 6</a:t>
          </a:r>
        </a:p>
      </dsp:txBody>
      <dsp:txXfrm>
        <a:off x="1078459" y="1041578"/>
        <a:ext cx="727681" cy="846734"/>
      </dsp:txXfrm>
    </dsp:sp>
    <dsp:sp modelId="{8BA4906E-78F6-48FF-89DF-07347699EE06}">
      <dsp:nvSpPr>
        <dsp:cNvPr id="0" name=""/>
        <dsp:cNvSpPr/>
      </dsp:nvSpPr>
      <dsp:spPr>
        <a:xfrm>
          <a:off x="1828780" y="1420445"/>
          <a:ext cx="489017" cy="89000"/>
        </a:xfrm>
        <a:custGeom>
          <a:avLst/>
          <a:gdLst/>
          <a:ahLst/>
          <a:cxnLst/>
          <a:rect l="0" t="0" r="0" b="0"/>
          <a:pathLst>
            <a:path>
              <a:moveTo>
                <a:pt x="0" y="44500"/>
              </a:moveTo>
              <a:lnTo>
                <a:pt x="489017" y="4450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061064" y="1452720"/>
        <a:ext cx="24450" cy="24450"/>
      </dsp:txXfrm>
    </dsp:sp>
    <dsp:sp modelId="{309FC90A-B8FF-4D0E-BC2B-D6AC3102815C}">
      <dsp:nvSpPr>
        <dsp:cNvPr id="0" name=""/>
        <dsp:cNvSpPr/>
      </dsp:nvSpPr>
      <dsp:spPr>
        <a:xfrm>
          <a:off x="2317798" y="983787"/>
          <a:ext cx="4053041" cy="9623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ГБОУ ООШ</a:t>
          </a:r>
          <a:r>
            <a:rPr lang="ru-RU" sz="1600" b="1" kern="120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№ 9 г. Сызрани                                        – отсутствовал 11 класс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45983" y="1011972"/>
        <a:ext cx="3996671" cy="90594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0.11002</cdr:x>
      <cdr:y>0.2294</cdr:y>
    </cdr:from>
    <cdr:to>
      <cdr:x>0.50523</cdr:x>
      <cdr:y>0.28947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2CA01E8B-7CCD-7491-0F2F-A4E44070960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27611" y="800100"/>
          <a:ext cx="1895238" cy="20952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0.52437</cdr:x>
      <cdr:y>0.21714</cdr:y>
    </cdr:from>
    <cdr:to>
      <cdr:x>0.90369</cdr:x>
      <cdr:y>0.28814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9D673BC1-16E8-E88B-4F1E-FE642396CE6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2514621" y="757354"/>
          <a:ext cx="1819048" cy="247619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A8D79-4EF8-41A5-A60A-877FF0294DAE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0BCC6-1453-4BFC-8AF3-6FFFDA21A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963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54063"/>
            <a:ext cx="6616700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928" y="4715273"/>
            <a:ext cx="5437821" cy="44664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7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675" y="755650"/>
            <a:ext cx="6627813" cy="37290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6276" y="4722814"/>
            <a:ext cx="5408613" cy="4473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760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54063"/>
            <a:ext cx="6616700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928" y="4715273"/>
            <a:ext cx="5437821" cy="44664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13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54063"/>
            <a:ext cx="6616700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928" y="4715273"/>
            <a:ext cx="5437821" cy="44664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79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54063"/>
            <a:ext cx="6616700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928" y="4715273"/>
            <a:ext cx="5437821" cy="44664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731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54063"/>
            <a:ext cx="6616700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928" y="4715273"/>
            <a:ext cx="5437821" cy="44664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200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54063"/>
            <a:ext cx="6616700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928" y="4715273"/>
            <a:ext cx="5437821" cy="44664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120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54063"/>
            <a:ext cx="6616700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928" y="4715273"/>
            <a:ext cx="5437821" cy="44664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200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54063"/>
            <a:ext cx="6616700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928" y="4715273"/>
            <a:ext cx="5437821" cy="44664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197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54063"/>
            <a:ext cx="6616700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928" y="4715273"/>
            <a:ext cx="5437821" cy="44664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303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762FA-0E8F-4302-B573-015DC785E1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A1F0F-969F-4B53-B8C8-4AE61F4789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9086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CCA4A-2415-4099-8FC3-3A1DFA4C36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E9D42-2A46-4A0F-AFBF-A85D176D36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410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EC7E7-2E25-4252-BFC3-327B239F89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072C8B-47BE-4C0D-97A6-86A134ED47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313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B9156-A547-47C7-ABD6-96CED0DC9D0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D947E-56E3-4691-BEA5-A40D093D94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804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65E66-BDAB-4905-AB45-E46C9598F40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04186-7C78-4375-A36C-3C2C8B1AF9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5519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660A5-6F0F-495D-9EAD-4C8964D0288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D5846-0E23-4157-A179-BA969E0056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332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5FAE4-0B5A-477F-8F1E-A404E6D6F2B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2BCDA-980C-4DF5-84E5-4AD9D2BF2C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428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10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10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53E2B-2902-4CAA-A215-D9E39665AB2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DF8FC-1240-48CC-B7AE-3B2D44180C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844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58E61-430B-40DB-8F7F-627532EED0F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AA3A5-309E-49CD-BE80-A0E18D0C1F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9647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BDABC-E3C7-4643-B418-70B2128B71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7101F-5C34-4400-BF5F-7C00AF28047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6951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651A6-61B8-45EA-BA91-769A75F3B2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1472C-2C23-4CFE-9EFC-89570F04B4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0868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762FA-0E8F-4302-B573-015DC785E1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A1F0F-969F-4B53-B8C8-4AE61F4789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7138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CCA4A-2415-4099-8FC3-3A1DFA4C36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E9D42-2A46-4A0F-AFBF-A85D176D36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7433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EC7E7-2E25-4252-BFC3-327B239F89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072C8B-47BE-4C0D-97A6-86A134ED47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8557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B9156-A547-47C7-ABD6-96CED0DC9D0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D947E-56E3-4691-BEA5-A40D093D94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9484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65E66-BDAB-4905-AB45-E46C9598F40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04186-7C78-4375-A36C-3C2C8B1AF9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346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660A5-6F0F-495D-9EAD-4C8964D0288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D5846-0E23-4157-A179-BA969E0056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22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5FAE4-0B5A-477F-8F1E-A404E6D6F2B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2BCDA-980C-4DF5-84E5-4AD9D2BF2C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3195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10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10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53E2B-2902-4CAA-A215-D9E39665AB2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DF8FC-1240-48CC-B7AE-3B2D44180C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6589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58E61-430B-40DB-8F7F-627532EED0F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AA3A5-309E-49CD-BE80-A0E18D0C1F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9613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BDABC-E3C7-4643-B418-70B2128B71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7101F-5C34-4400-BF5F-7C00AF28047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59012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651A6-61B8-45EA-BA91-769A75F3B2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1472C-2C23-4CFE-9EFC-89570F04B4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501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cs typeface="Arial Unicode MS" pitchFamily="34" charset="-128"/>
              </a:defRPr>
            </a:lvl1pPr>
          </a:lstStyle>
          <a:p>
            <a:pPr defTabSz="59900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81E1C6-BC8C-4E2A-ADB3-C3CBC7C44A37}" type="datetimeFigureOut">
              <a:rPr lang="ru-RU" b="1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ea typeface="Arial Unicode MS" pitchFamily="34" charset="-128"/>
              </a:rPr>
              <a:pPr defTabSz="59900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29.08.2023</a:t>
            </a:fld>
            <a:endParaRPr lang="ru-RU" b="1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cs typeface="Arial Unicode MS" pitchFamily="34" charset="-128"/>
              </a:defRPr>
            </a:lvl1pPr>
          </a:lstStyle>
          <a:p>
            <a:pPr defTabSz="59900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pPr defTabSz="599002" eaLnBrk="0" fontAlgn="base" hangingPunct="0">
              <a:spcBef>
                <a:spcPct val="0"/>
              </a:spcBef>
              <a:spcAft>
                <a:spcPct val="0"/>
              </a:spcAft>
            </a:pPr>
            <a:fld id="{866B9E59-EFE7-4071-AC7B-82A6F8646DF2}" type="slidenum">
              <a:rPr lang="ru-RU" altLang="ru-RU" b="1">
                <a:latin typeface="Times New Roman" panose="02020603050405020304" pitchFamily="18" charset="0"/>
                <a:ea typeface="Arial Unicode MS" pitchFamily="34" charset="-128"/>
              </a:rPr>
              <a:pPr defTabSz="599002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b="1">
              <a:latin typeface="Times New Roman" panose="02020603050405020304" pitchFamily="18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075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cs typeface="Arial Unicode MS" pitchFamily="34" charset="-128"/>
              </a:defRPr>
            </a:lvl1pPr>
          </a:lstStyle>
          <a:p>
            <a:pPr defTabSz="59900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81E1C6-BC8C-4E2A-ADB3-C3CBC7C44A37}" type="datetimeFigureOut">
              <a:rPr lang="ru-RU" b="1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ea typeface="Arial Unicode MS" pitchFamily="34" charset="-128"/>
              </a:rPr>
              <a:pPr defTabSz="59900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29.08.2023</a:t>
            </a:fld>
            <a:endParaRPr lang="ru-RU" b="1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cs typeface="Arial Unicode MS" pitchFamily="34" charset="-128"/>
              </a:defRPr>
            </a:lvl1pPr>
          </a:lstStyle>
          <a:p>
            <a:pPr defTabSz="59900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pPr defTabSz="599002" eaLnBrk="0" fontAlgn="base" hangingPunct="0">
              <a:spcBef>
                <a:spcPct val="0"/>
              </a:spcBef>
              <a:spcAft>
                <a:spcPct val="0"/>
              </a:spcAft>
            </a:pPr>
            <a:fld id="{866B9E59-EFE7-4071-AC7B-82A6F8646DF2}" type="slidenum">
              <a:rPr lang="ru-RU" altLang="ru-RU" b="1" smtClean="0">
                <a:latin typeface="Times New Roman" panose="02020603050405020304" pitchFamily="18" charset="0"/>
                <a:ea typeface="Arial Unicode MS" pitchFamily="34" charset="-128"/>
              </a:rPr>
              <a:pPr defTabSz="599002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b="1">
              <a:latin typeface="Times New Roman" panose="02020603050405020304" pitchFamily="18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626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2.pn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11" Type="http://schemas.microsoft.com/office/2007/relationships/diagramDrawing" Target="../diagrams/drawing2.xml"/><Relationship Id="rId5" Type="http://schemas.openxmlformats.org/officeDocument/2006/relationships/image" Target="../media/image6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5.png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diagramQuickStyle" Target="../diagrams/quickStyle4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3.xml"/><Relationship Id="rId12" Type="http://schemas.openxmlformats.org/officeDocument/2006/relationships/diagramLayout" Target="../diagrams/layou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diagramData" Target="../diagrams/data4.xml"/><Relationship Id="rId5" Type="http://schemas.openxmlformats.org/officeDocument/2006/relationships/image" Target="../media/image6.png"/><Relationship Id="rId15" Type="http://schemas.microsoft.com/office/2007/relationships/diagramDrawing" Target="../diagrams/drawing4.xml"/><Relationship Id="rId10" Type="http://schemas.microsoft.com/office/2007/relationships/diagramDrawing" Target="../diagrams/drawing3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3.xml"/><Relationship Id="rId14" Type="http://schemas.openxmlformats.org/officeDocument/2006/relationships/diagramColors" Target="../diagrams/colors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2.png"/><Relationship Id="rId7" Type="http://schemas.openxmlformats.org/officeDocument/2006/relationships/diagramData" Target="../diagrams/data5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microsoft.com/office/2007/relationships/diagramDrawing" Target="../diagrams/drawing5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5.xml"/><Relationship Id="rId4" Type="http://schemas.openxmlformats.org/officeDocument/2006/relationships/image" Target="../media/image9.png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13" Type="http://schemas.openxmlformats.org/officeDocument/2006/relationships/diagramQuickStyle" Target="../diagrams/quickStyle7.xml"/><Relationship Id="rId18" Type="http://schemas.openxmlformats.org/officeDocument/2006/relationships/diagramQuickStyle" Target="../diagrams/quickStyle8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6.xml"/><Relationship Id="rId12" Type="http://schemas.openxmlformats.org/officeDocument/2006/relationships/diagramLayout" Target="../diagrams/layout7.xml"/><Relationship Id="rId17" Type="http://schemas.openxmlformats.org/officeDocument/2006/relationships/diagramLayout" Target="../diagrams/layout8.xml"/><Relationship Id="rId2" Type="http://schemas.openxmlformats.org/officeDocument/2006/relationships/notesSlide" Target="../notesSlides/notesSlide6.xml"/><Relationship Id="rId16" Type="http://schemas.openxmlformats.org/officeDocument/2006/relationships/diagramData" Target="../diagrams/data8.xml"/><Relationship Id="rId20" Type="http://schemas.microsoft.com/office/2007/relationships/diagramDrawing" Target="../diagrams/drawing8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6.xml"/><Relationship Id="rId11" Type="http://schemas.openxmlformats.org/officeDocument/2006/relationships/diagramData" Target="../diagrams/data7.xml"/><Relationship Id="rId5" Type="http://schemas.openxmlformats.org/officeDocument/2006/relationships/image" Target="../media/image6.png"/><Relationship Id="rId15" Type="http://schemas.microsoft.com/office/2007/relationships/diagramDrawing" Target="../diagrams/drawing7.xml"/><Relationship Id="rId10" Type="http://schemas.microsoft.com/office/2007/relationships/diagramDrawing" Target="../diagrams/drawing6.xml"/><Relationship Id="rId19" Type="http://schemas.openxmlformats.org/officeDocument/2006/relationships/diagramColors" Target="../diagrams/colors8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6.xml"/><Relationship Id="rId14" Type="http://schemas.openxmlformats.org/officeDocument/2006/relationships/diagramColors" Target="../diagrams/colors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9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9.xml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microsoft.com/office/2007/relationships/diagramDrawing" Target="../diagrams/drawing9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9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13" Type="http://schemas.openxmlformats.org/officeDocument/2006/relationships/diagramQuickStyle" Target="../diagrams/quickStyle11.xml"/><Relationship Id="rId18" Type="http://schemas.openxmlformats.org/officeDocument/2006/relationships/diagramQuickStyle" Target="../diagrams/quickStyle1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0.xml"/><Relationship Id="rId12" Type="http://schemas.openxmlformats.org/officeDocument/2006/relationships/diagramLayout" Target="../diagrams/layout11.xml"/><Relationship Id="rId17" Type="http://schemas.openxmlformats.org/officeDocument/2006/relationships/diagramLayout" Target="../diagrams/layout12.xml"/><Relationship Id="rId2" Type="http://schemas.openxmlformats.org/officeDocument/2006/relationships/notesSlide" Target="../notesSlides/notesSlide8.xml"/><Relationship Id="rId16" Type="http://schemas.openxmlformats.org/officeDocument/2006/relationships/diagramData" Target="../diagrams/data12.xml"/><Relationship Id="rId20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0.xml"/><Relationship Id="rId11" Type="http://schemas.openxmlformats.org/officeDocument/2006/relationships/diagramData" Target="../diagrams/data11.xml"/><Relationship Id="rId5" Type="http://schemas.openxmlformats.org/officeDocument/2006/relationships/diagramLayout" Target="../diagrams/layout10.xml"/><Relationship Id="rId15" Type="http://schemas.microsoft.com/office/2007/relationships/diagramDrawing" Target="../diagrams/drawing11.xml"/><Relationship Id="rId10" Type="http://schemas.openxmlformats.org/officeDocument/2006/relationships/image" Target="../media/image6.png"/><Relationship Id="rId19" Type="http://schemas.openxmlformats.org/officeDocument/2006/relationships/diagramColors" Target="../diagrams/colors12.xml"/><Relationship Id="rId4" Type="http://schemas.openxmlformats.org/officeDocument/2006/relationships/diagramData" Target="../diagrams/data10.xml"/><Relationship Id="rId9" Type="http://schemas.openxmlformats.org/officeDocument/2006/relationships/image" Target="../media/image5.png"/><Relationship Id="rId14" Type="http://schemas.openxmlformats.org/officeDocument/2006/relationships/diagramColors" Target="../diagrams/colors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3.xml"/><Relationship Id="rId5" Type="http://schemas.openxmlformats.org/officeDocument/2006/relationships/image" Target="../media/image6.png"/><Relationship Id="rId10" Type="http://schemas.microsoft.com/office/2007/relationships/diagramDrawing" Target="../diagrams/drawing13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4.xml"/><Relationship Id="rId5" Type="http://schemas.openxmlformats.org/officeDocument/2006/relationships/image" Target="../media/image6.png"/><Relationship Id="rId10" Type="http://schemas.microsoft.com/office/2007/relationships/diagramDrawing" Target="../diagrams/drawing14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236160" y="2180862"/>
            <a:ext cx="11661541" cy="331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 dirty="0">
                <a:solidFill>
                  <a:srgbClr val="000000"/>
                </a:solidFill>
                <a:cs typeface="Times New Roman" pitchFamily="18" charset="0"/>
              </a:rPr>
              <a:t>Западное управление </a:t>
            </a: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 dirty="0">
                <a:solidFill>
                  <a:srgbClr val="000000"/>
                </a:solidFill>
                <a:cs typeface="Times New Roman" pitchFamily="18" charset="0"/>
              </a:rPr>
              <a:t>министерства образования и науки Самарской области </a:t>
            </a: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endParaRPr lang="ru-RU" altLang="ru-RU" sz="1800" i="1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5989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solidFill>
                  <a:prstClr val="black"/>
                </a:solidFill>
                <a:cs typeface="Times New Roman" panose="02020603050405020304" pitchFamily="18" charset="0"/>
              </a:rPr>
              <a:t>Организация и результаты предварительного  </a:t>
            </a:r>
            <a:br>
              <a:rPr lang="ru-RU" sz="4000" dirty="0">
                <a:solidFill>
                  <a:prstClr val="black"/>
                </a:solidFill>
                <a:cs typeface="Times New Roman" panose="02020603050405020304" pitchFamily="18" charset="0"/>
              </a:rPr>
            </a:br>
            <a:r>
              <a:rPr lang="ru-RU" sz="4000" dirty="0" err="1">
                <a:solidFill>
                  <a:prstClr val="black"/>
                </a:solidFill>
                <a:cs typeface="Times New Roman" panose="02020603050405020304" pitchFamily="18" charset="0"/>
              </a:rPr>
              <a:t>аккредитационного</a:t>
            </a:r>
            <a:r>
              <a:rPr lang="ru-RU" sz="4000" dirty="0">
                <a:solidFill>
                  <a:prstClr val="black"/>
                </a:solidFill>
                <a:cs typeface="Times New Roman" panose="02020603050405020304" pitchFamily="18" charset="0"/>
              </a:rPr>
              <a:t> мониторинга</a:t>
            </a:r>
            <a:endParaRPr lang="ru-RU" altLang="ru-RU" sz="24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endParaRPr lang="ru-RU" altLang="ru-RU" sz="2400" i="1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5989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700" dirty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4306823" y="6051185"/>
            <a:ext cx="3118105" cy="45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 dirty="0">
                <a:solidFill>
                  <a:srgbClr val="000000"/>
                </a:solidFill>
                <a:cs typeface="Times New Roman" pitchFamily="18" charset="0"/>
              </a:rPr>
              <a:t>30.08.2023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09" y="-8158"/>
            <a:ext cx="12192000" cy="2189019"/>
          </a:xfrm>
          <a:prstGeom prst="rect">
            <a:avLst/>
          </a:prstGeom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6849617" y="5045346"/>
            <a:ext cx="5268635" cy="1465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r">
              <a:defRPr/>
            </a:pP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Т.Н. </a:t>
            </a:r>
            <a:r>
              <a:rPr lang="ru-RU" sz="2000" dirty="0" err="1">
                <a:solidFill>
                  <a:prstClr val="black"/>
                </a:solidFill>
                <a:cs typeface="Times New Roman" panose="02020603050405020304" pitchFamily="18" charset="0"/>
              </a:rPr>
              <a:t>Гороховицкая</a:t>
            </a: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</a:p>
          <a:p>
            <a:pPr algn="r">
              <a:defRPr/>
            </a:pPr>
            <a:r>
              <a:rPr lang="ru-RU" sz="2000" dirty="0">
                <a:solidFill>
                  <a:prstClr val="black"/>
                </a:solidFill>
                <a:cs typeface="Times New Roman" panose="02020603050405020304" pitchFamily="18" charset="0"/>
              </a:rPr>
              <a:t>руководитель Западного управления министерства образования и науки Самарской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931109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2" descr="https://dynamicpickaxe.com/images/little-arrow-down-clipart-1.png"/>
          <p:cNvSpPr>
            <a:spLocks noChangeAspect="1" noChangeArrowheads="1"/>
          </p:cNvSpPr>
          <p:nvPr/>
        </p:nvSpPr>
        <p:spPr bwMode="auto">
          <a:xfrm>
            <a:off x="207433" y="-144457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59900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267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pic>
        <p:nvPicPr>
          <p:cNvPr id="20" name="Рисунок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64" y="50834"/>
            <a:ext cx="1068001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1115328" y="-27384"/>
            <a:ext cx="11076671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0000" tIns="62400" rIns="120000" bIns="624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9002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prstClr val="black"/>
                </a:solidFill>
                <a:cs typeface="Arial Unicode MS" pitchFamily="34" charset="-128"/>
              </a:rPr>
              <a:t>Организация проведения предварительного</a:t>
            </a:r>
          </a:p>
          <a:p>
            <a:pPr algn="ctr" defTabSz="599002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err="1">
                <a:solidFill>
                  <a:prstClr val="black"/>
                </a:solidFill>
                <a:cs typeface="Arial Unicode MS" pitchFamily="34" charset="-128"/>
              </a:rPr>
              <a:t>аккредитационного</a:t>
            </a:r>
            <a:r>
              <a:rPr lang="ru-RU" altLang="ru-RU" sz="2400" dirty="0">
                <a:solidFill>
                  <a:prstClr val="black"/>
                </a:solidFill>
                <a:cs typeface="Arial Unicode MS" pitchFamily="34" charset="-128"/>
              </a:rPr>
              <a:t> мониторинга</a:t>
            </a:r>
          </a:p>
        </p:txBody>
      </p:sp>
      <p:sp>
        <p:nvSpPr>
          <p:cNvPr id="6" name="AutoShape 5" descr="data:image/png;base64,iVBORw0KGgoAAAANSUhEUgAAA9wAAALmCAYAAACwxpxiAAAAAXNSR0IArs4c6QAAIABJREFUeF7s3QvcFVW9//EfoaCiYaZkKRlKkZeyEPEC/U0rDa/kPUlQwwuhJCpoHc2jVieRjscLXlAR8AJGesjMS4YapngBD5R61KQwpIBMNBFCRf6v79R6zjyLPXtm9rNn75nZn3m9fFk+s9esea/Zs+c7a82aTuvWrVtnLAgggAACCCCAAAIIIIAAAgggUFeBTgTuunpSGAIIIIAAAggggAACCCCAAAKBAIGbAwEBBBBAAAEEEEAAAQQQQACBDAQI3BmgUiQCCCCAAAIIIIAAAggggAACBG6OAQQQQAABBBBAAAEEEEAAAQQyECBwZ4BKkQgggAACCCCAAAIIIIAAAggQuDkGEEAAAQQQQAABBBBAAAEEEMhAgMCdASpFIoAAAggggAACCCCAAAIIIEDg5hhAAAEEEEAAAQQQQAABBBBAIAMBAncGqBSJAAIIIIAAAggggAACCCCAAIGbYwABBBBAAAEEEEAAAQQQQACBDAQI3BmgUiQCCCCAAAIIIIAAAggggAACBG6OAQQQQAABBBBAAAEEEEAAAQQyECBwZ4BKkQgggAACCCCAAAIIIIAAAggQuDkGEEAAAQQQQAABBBBAAAEEEMhAgMCdASpFIoAAAggggAACCCCAAAIIIEDg5hhAAAEEEEAAAQQQQAABBBBAIAMBAncGqBSJAAIIIIAAAggggAACCCCAAIGbYwABBBBAAAEEEEAAAQQQQACBDAQI3BmgUiQCCCCAAAIIIIAAAggggAACBG6OAQQQQAABBBBAAAEEEEAAAQQyECBwZ4BKkQgggAACCCCAAAIIIIAAAggQuDkGEEAAAQQQQAABBBBAAAEEEMhAgMCdASpFIoAAAggggAACCCCAAAIIIEDg5hhAAAEEEEAAAQQQQAABBBBAIAMBAncGqBSJAAIIIIAAAggggAACCCCAAIGbYwABBBBAAAEEEEAAAQQQQACBDAQI3BmgUiQCCCCAAAIIIIAAAggggAACBG6OAQQQQAABBBBAAAEEEEAAAQQyECBwZ4BKkQgggAACCCCAAAIIIIAAAggQuDkGEEAAAQQQQAABBBBAAAEEEMhAgMCdASpFIoAAAggggAACCCCAAAIIIEDg5hhAAAEEEEAAAQQQQAABBBBAIAMBAncGqBSJAAIIIIAAAggggAACCCCAAIGbYwABBBBAAAEEEEAAAQQQQACBDAQI3BmgUiQCCCCAAAIIIIAAAggggAACBG6OAQQQQAABBBBAAAEEEEAAAQQyECBwZ4BKkQgggAACCCCAAAIIIIAAAggQuDkGEEAAAQQQQAABBBBAAAEEEMhAgMCdASpFIoAAAggggAACCCCAAAIIIJDrwL169WqbOHGiLVmyJFVLde7c2TbeeGPr0aOH7bzzzta3b1/r1q1bqjJYGQEEEMhS4Omnn7YZM2YEm+jatasNGzbMevfuneUmKRsBBBBAAAEEEECgwQKlDNy+4QYbbGB777237b///talS5cGE7M5BBBAYH0BAjdHBQIIIIAAAgggUH6BlgjcrhnVezRkyBB6u8t/XLOHCORegMCd+yaigggggAACCCCAQIcFChW4N998c/vCF75gG264YdUdf+utt2zRokX2yiuv2DvvvNNuXX3+4IMPtk6dOnUYjwIQQACBWgUI3LXK8TkEEEAAAQQQQKA4AoUK3Ntss42dcsopwfPZSZZVq1bZtGnT7MUXX2xbXc9yq4yPfvSjSYpgHQQQQCATAQJ3JqwUigACCCCAAAII5Eqg1IFb0m+//bbddNNN9uqrr7bBf/nLXw6e52ZBAAEEmiVA4G6WPNtFAAEEEEAAAQQaJ1D6wC3K//mf/7E77rjD3n///UB2hx12sOHDh5tmM2dBAAEEmiFA4G6GOttEAAEEEEAAAQQaK9ASgXvp0qV2/fXXB73dWjSc/NRTT7VNNtmksdpsDQEEEPiXAIGbQwEBBBBAAAEEECi/QEsE7tdff90mTJhgmkxNy2abbWYjR460LbbYYr0Wfu+994Ie8SeffNL++te/mt4FrkWvFtOkbbvssosNHDjQPvjBD6Y6OlTO/Pnz7be//a395S9/Ccpdt25dW9mbbrqpffKTnwzKTvJ8+csvv2xTpkyxNWvWpKqHWznqvb/33HOPzZ49O9bJlaN9uOuuuwIvt/y///f/gonpoha5ahsvvPCC/f3vfw8cNImdTHfccUfTkP+kvmqvZ599NmgzPTawcuXKNleNYNAz+9ttt53ttddewciGapPlpd137Z/fDkcddZTtvvvu6+162rLTumr0huYq+M1vfhM4uOM27uCo9l2I+6z7e3jfkn4mvF6luRlU/4kTJ9qSJUuCVZ2rJkF84okn7PHHH7cVK1YEba123nLLLa1///7Wr1+/xHM8uDroGJSbjqM33njDdExp0Xdkq622ss9//vOpy1V76JjUca7jXWWqnirvgAMOsJ122snmzp273nu4dYz+/ve/t1/96ldBO+pzOvfoc/peqS4f+MAHIpkrtYUmmRw6dKj16dMntnnkefvtt9uCBQvarfvpT3/aTjrppHb/zT+vxn3v9WGd+9Su7uZn1PGX9vuS9LuYttyk30PfwkF96lOfshNPPDHRaCpN8qnHn/7xj3+0Ofvnaf98s+uuu9pxxx2XaBJQ3XiWvc6RWsKPVjXyuPEPwnr/NsYe5KyAAAIIIIBAgwVaMnBX6uHWhdW8efPs7rvvbnfBU6k90rzXWxfMDzzwgD322GNtF/LV2liBUBfdX//614MbA1FLXgJ3pXpEXXjL4he/+EUQltzNhijfr371q8GM9FEBWZ+fM2eO3X///bHt5bax9dZbB6+F+8hHPlKRNe3FeNKLfK2Xtuw0rgqet9xyS7t5CpKeR4oUuLfddtvgJpPCTdSy0UYb2aGHHmq77bZbbAjRhf5///d/B+Gy2vGobalcBWXduKkWeLXua6+9ZlOnTjUFnEqLjmkFWIWxn/3sZ8EqClbHHHOMqddbN6Ki6iOD448/3j70oQ/FHsPhFVTvr33ta7GHxd/+9je79tprgxth4aUegXvt2rV266232nPPPddWdN4Dd9LvYVTg1o1UTdKpc0/cUin0+oFbN5wUmv/0pz8Fxek4OO200yKPh/A2H330Ufv5z38e/CdNPKrHqnr27Bn8/6ibZlkcN65OWf02xjnzdwQQQAABBBot0BKB+/nnnw8u9FzPlXo8Tz75ZOvSpUvgrd6oe++913RBEnfhHW6guPd6a3vqLVLPWdrlE5/4RHBB5Orofz4PgVsXfzfeeGPwCrbwUilwy1Vh2zfWBaX2UWWFe+vVG3jYYYfZnnvuuR5dVFlJjDWqQReoGq3gL2lDsT6fRQ93GtdKkwImcXDrFCVw77fffvbMM88EPdBxiwLtPvvsY4MGDYoM3QrFkydPtuXLl8cV1/Z3lasRLroZpptulZZly5YFvZRJ6qnQEx5Bo7bQzZO4ReFN54ZKo0CiglPSNzzoxqBuOvrnwXoEbt3YmD59uil4xx1/WX0X05Sb5nsYFbh1zBx55JEVR72E21nf4+uuu850/ISXSiORNPrhl7/8ZbBa0vK1LzfccEPwqkwtfs97I48bbT/L38a47w9/RwABBBBAoNECpQ/clXpV/ECosP3rX/+63RBvDU3V3X31hqpHSxfGGg6ui50333yzrZ10Aa4hfZUuwP1yu3fvbl/84hftM5/5TNvFsi6ENHRUveAKru5CV9tUj5eGkFZakga98GeTPDOa5oJU4Vnr+xfnlQK3bnrcdttt9u677wZVkoWCS69evYKLRt30UP1UngveUb03Wk/D2N2Fu3ofNRRfvZoK1CpPF3QKU7NmzQpueITrGDVLfZp9d65J2yFN2WlcdeGtY9ItctX+7bzzzqbetUpLmrokOSHVUt6kSZOCnlwtSYaU6/ugY0Rtq5tRCtMf//jHg8//+c9/Do6bP/7xj+0eJzj22GNNQ279pdJNCncM6XEAHXfalsKPzgv63rubddq+Rl4cdNBB64V5raORBv/7v//btskePXrY4YcfHtRZi77jOnajgr7K13dCN5sUrHWMa4i5blaFP6NziM47/sSP4bbQOUn/aIhy1CMkYRtt6+abb7aXXnppPbOOBm71mKtn1t/vPPdwp/ke+oFb3z03dFuPyZxwwglVR1zocRCNinDnR9cAldrNHxqepPzwcPVKIb2Rx432LcvfxiTnLNZBAAEEEECgkQKlDtwKWQ8++KA9/PDD7cLZN7/5zeC5Xi0amqeLf72zW4sukDVkM2rYsQKy3u3thkUqCGio5h577NGu3dRTpR4L12OlHlVtN6rcSr22n/vc54KL6kpL0qAX/mw9A7d6CNVjUqlHzg/c/oV8tXehhwOkLgw1PHjAgAFtu+EPqVRQ+sY3vhH02EQteuZXQ3ddQPdHOLjP1RIck7ZD0rLTuPrPOSd9x3zSuiQ9EdVSXtrArbroeNCNFYVdf1i3vj96XlqPGLh2jurV9Xvz9IiJAlHUMG2FIX3n3TlCz0Tr0QQ9hx1e/B5c3fTQTSV/lEq1UQlRN/D8z0Q9l+23hZ79/sMf/hBUM+4Z6/Dkkgrquung3uzQ0cDtByznltfAneZ7qH3xA7eel9dvi76jGokwYsQI+/CHPxz5lfrpT39qTz31VPB3hWx307FS4NaxrtEZ7sZOkmHr4eOi0o3MRh43Wf82Jj1vsR4CCCCAAAKNEihd4NYFooZz6iJZwyM1YVG4d1M9xur50sW7P0GQZi3XxECu5yyqEXTxq94aTQCkRevrOb3whXV4aGal4FipbP9CpNJFrvtc0qCXReCWm4aGalIoLbqJoAnpXCDxL+x10akgtHjxYtMzorqREPU8qb9ffll+T1CSZwz9kJ4kiCUdap20HZKE0rSu/kV+tRs04eMgSV3SnIBqKa+WwF1tNInq6/tVGiXif8c0IkDDs6NuhDkHP0z7Q3LT3FRSmZUeCYm7YeJPOFZpwiy/LTS0XmFX58W4YeXhocq6maDvq5tosiOBO3xTUzcKZK1RPVryGLjTfg8rBW6dlzTyQj3LccO+NWJKz83r+6zwrBuC7oZu1MiE8Ksu435f/OHqlc4TjTxusv5tTHPuYl0EEEAAAQQaIVCowN1REE04pF5mXdhqCV/o6P+nmfE1fHHqT0CjsjShly7SNYRSvbB6ZjyqB83tl99jGdUTW+mCPWp27CwCt4acauisemF0k0LhWc99uovzuJ60au2o4bOaGEshWYtflnp1NKO0XBVyhg0b1jZaoVq54YCnYefqcVLY6mgQrWfgTutayyzR2t9aAnI121rKSxu4dZzpptbHPvaxqqcBf6ZnP1xolId6E91NuKjHC/yN+IHa/877rx6Mu/nhP1Or7cUNDfZvEFY6jv220Ggd3RzTsaLzUHh0T3gfwzelFIoPOeSQYHRQRwO3P8xeNzwVKjVcO6+BO+33sFLg1nlL3u5Z62q/LeHwrBs5GmWlc5yWqMDt/3Zpok3dOPIfMVAZ4ZuUSUdGZHncZP3b2NHrBD6PAAIIIIBAvQVaJnBXmt3Xn0ztiCOOWG9oeBS4HwzTfDaqTD9wV+uRShr06h24VUdNlKbeLxeI995773avXas1cPuv4InruUnzZQgHvEb3qiUJubW4+hfdcYHNedUSkJsduKsFCj84hieH8t9IEB66W+lGWbX91Kvv7rzzzrZVwje5dHNNw87dc+aaf6Fv375VD1HdpHLBSivuv//+wfP3SeugETW64aTXCVZrW40u0SsJtUTdYAjfqNB5RxN96TvT0cAdnm9Bj9XoxqMc4149WMsxmuScGFduLd/DqMCtkK1zpcqMmo8ifBPF9YRr7gDnU+3Ze82wr/CqpdqxHD7m04zuyeq4SXPeduum+W2spXw+gwACCCCAQJYCpQ7cutuvHjFNVKbnKf3nPsOvSekocq0hUz1LGir6u9/9LphEKjwEPo+BOzyRkHpi1OuoXqzwe87TWiikaKi5eoM0QZXrfXTlJ30nd7gN3aRpuqmif2Tsnu3NY+CuxdV/llMX5+qZqvY8e5Lwn/a7EBdiKpWXtoc7zTEVDhjhtlb7KwAtXLgwqJKOL81YHzW5nF/vao87hEe8JJmgTGVXC/BRbeDf6PNHtlRqC90cczcDokbNhMObQrkmjQx/p2sZUh6eKE1h8uCDDw4mnEtyvCRZJ659Ko36iSu3lu9hVODWDRR380e/PXqe35/ELzwBmgvlGnKdJHD7x2Olmyn+IxRpJozM6rhJen6p9bcxafmshwACCCCAQKMEChW41UOiCzYNi6u2aKilLqYV1Kq9M9efPKkj6P379w96haIW3aHXhb5mKdZwaF1o6b+FX4XlfzZvgVs9Lwos6lnVzQw3C3Q9hjb7+642VO+deiirLbook6l66JYsWRLY6plF97qlSp/NW+DuiKs/+7smu9KzzppoTt8B9Xz5S1zoSPs9qKW8tIE7ySMTrt7h+oTDb0d7yfzjPPydD29TAf5b3/qWbbnlllUpw5MYVuqtrvRhP2TpZuKBBx7YtmqltlDYdRM4VuoJDT/j64ad6zvSkcCtm0Gqixs6Hn7NYZLjpR7n5rSBuyPfw6hzYHgSyEqPGYSfZ3bDzjUjfZLA7c9NUWkukfBw9Wq94I08bvzjut6/jWnPX6yPAAIIIIBA1gKFCtxxk/6kxarHRZ3bZtQzm5owSD1uuphL845vlZunwO1PJKQRA5odXMG73oFbAUFDiNUjpAv/SotGAqhXTjcx0rrmKXB31LUj7ySXa9LJ4ap9t5IEKP/zZQjc4V7fWgySvDXAd4ubVLBSPdRzevvttwdzSmjxh66HH61xPeB6pVVHAnd4ojS/xz+JVT3OzWkCd0e/h1HnwPBQff+Z+/CIi3APeNQNo0rfwWojK/wRMP5Ef+HyGnncuO1m9duY9jqA9RFAAAEEEMhagMA9e3ZgnHQYaNIG0cXOfffd1+793pU+q+3q1T3bb799MBRYvRtu9vM8Be5wT6o/m3KtgVsXi+4ZRF18qqcjHJ51gXriiSeuN4O0huLqNV/u3ciVXNXTq9fw6J3GemfxI488ErzPuFrITBIE4gJQVE9sVNn1cJWZHPXMpd65nGYpe+AO9+p1tIdbr4q65ppr2t6vHB7mHm7fpM+G1yNwJ+nh1vco3NPpDytXGNcz3uE5E/zvdJoh5fpe6oaKbg5o0SsT9S5yla8lyfes0YG7o9/DqHNguBfaH1auIdvuGW/N3K7HG3RuTRO4/Xdyh4/J8N/iZkqPapMsjpusfxvTnP9YFwEEEEAAgUYItHTgDvcORD1jV2sj+O9+1gWPAqBet6PhlQrTCjsKhm5JEwiSTBDk1z3JBX6lCy8FCL0GTUO2tR9f+cpX2k3uVGvg9uun/dcrjPQ+Whe8wz3pWl8zCN96663tgqVmG9d7b3v37m2aHE+PEvjvPs7jpGn1dlXQ0TuXFbzda5fijt+iBO4kE4q5fXUB0r+5omNKx4FmbdZSz2e4w/NBJL15F/4+6nuVZKI1f6LHJM9wK3CHn+VVqDv11FNt6623bvffw+9z7kjg1g0xjT7R3AzatoKkHgdyS9rAnfQYTXJOzOr8Vu0cGB5WHn4MIfzfw683TBO4/V7scHAPD1ePmrQtrk2yOG6y/m2MO+fxdwQQQAABBBot0NKBOzyzsODTTMxUraH8957qmfPDDjvMdt9997Zenkqf13usr7/++tz1cD/zzDPBK4J0cVep171egVsm/muEwuHAfzWTbpKozb761a9WfVbfD1p5GVJeb1ddHOt1bS5sK8TphoVukOhC3M1nkCTwpDkR1VJe2iHlca/ZcvX1X7elGzCa2E/PJmvpyCzl/iSLUbOUaztJ3lqgm0saeeEWvYpLc1RUW8I3CZPOUq7Q679SzG0r3IMZnuW+1sA9cODA4HlxfV7Hm14ZqB7u8JLkeEmyju9Ua+Cux/ew2jkwPKzc3eRR2+kmpoZVVxtyn+TmTbgN3Wu/dPMxPEFg3BwjUd71Pm4a8duY5tzFuggggAACCDRCoKUDtz8cryOzYocbS72MN998c9uEaElf1xQeYqjy8jCkXMFhxowZwURkupgbMmRI0EsfXuICt3qlNfu4nrfWRFInnHBCxffFujKjJpNSoNSQXk3aFucTrp//+qw8BO56uIb3Ue1z0003tQvbCm8HHXTQejd5agkz1U5GtZSXNnDH9dC5+vnv4Q73HGqdrN7DrVn2r732WtPM3FqqvXdZf/dvAum/xd1U8GdZT/Ie7pEjRwa9zP6+a44EvZNbN2j0bnuFY/Ww6z3ZWmoJ3DredMNDPdxaFPpOOumkdqN49N+THC9J1qlH4K7X97DaOTA8ckkjmjT3hQL3lClTgt8If7KzND3cMvDPbzrm9Y9u3rrz9tChQ4NRQFFLNe/wd6ajx00jfhsbceHENhBAAAEEEEgj0NKB2+8xVY9gVEjxUdXT9NBDDwU9Z+qF1UzBCtZa/J6WuN4FdwF+1113tV2s6r81O3Brv3Sx7t65rYtxzUzunsV0JnGBO+0FZDhwuwtUhXx/O0nfzRx+1Y/q3OzAXS9X56/jWMOo9Wo5t0SFnaSBJ81JpJZwlDZwV3qUwa+j7+B6+8JBw39Nkh5HGD58+HrzBPhlazTM9OnT214t54ck/1ziz3Pgl+ff7NPfNZeDhnpHvQZPN64UkN2bDSqF+mptEb4poPoNHjw4mAtBE6T5NzRqCdyah0KPnah+m2yySRC25eQvSY6XJOt0NHDX83uY5hyo3wNNNunmr/Bf1ZX2fCmH8Gvd9Luhd8CrnKhRSWnapJ7HTSN+G9Ocu1gXAQQQQACBRgi0dOAWsJ7nnDp1qr377ruBty6ENNxSPQR+sHQNMm/ePJs5c2bbha+eTzz55JODC2Ytfk+1QqsupHVRW2nRMGpNlvb444+3mzSsWuCOex9vpe2kfYY7XIa/j+G/xV1s+sYa5qveNV3w+os/4VJ4Aiq/J0cX9eq50YV+pUUXmwrbeqY5PMFaswN3vVxdOf4zkXEhspYwU+1kVEt5aQO3tq+bW+qR9N9lrL/peWEN0VZ7u+f/o2Zl9ifk0qvnNOoi6vup41fvsdYjH+4c4V6JF3bxQ3nUca5jUTdInn322Xas1W746S0HGsHwxhtvBJ+JGmpcrS3Cz/tqWzq/KCDrv/u967UE7vDOVHs8J8nxkmQd/5hMO6S8nt/DuHNguG76fmrR+azSBHu1BO5w+SpT52s3+WbUu7fD+9+o46YRv43VzlX8DQEEEEAAgWYItHzgrvRaJV2MamIzPRvcs2fPYEikhkrq2Vg9c6kLcHdRX6nnzX8/qhpWoXvQoEFBL7iGE+rzukjT83cagumGSYcPAgUBBXUFy/CiIYoK6JpcTEu4F7jaQVRr4NY+HnzwwZHPl8ZdbPohWnXU0PKjjz7aNGOyu7GhctRTo568SqHJf55Q5Si064JSPTrundMa1vvcc8+ZJg3S68P814ZFvSc5q4t81dMPefpvHXVVGX4Q09DgQw891Pbee+/IQ6GW/ax2XNVSXi2B25npPeOaRE2PgKht9Rys3gig97G7tq7Ww+wPv1e5CvN6/ljzLCh4K8DL9te//nXwOET4ho22f9xxx603VLpSkNZxrht4n/zkJ4ObeXpPvLzCx3jY1j13f8ABBwT7pxuBOkdogq233nqrbVV/5m/3h7i28IfU63OVRgJ0JHDHPZoTV0f/+5LVpGnOrB7fw7hzoD8hptt2pZtCtQTuSr857vzoJsjryHe4XsdN1r+NzbiIYpsIIIAAAgjECbR84BaQLpTVg6UepzTvdNaF2p577hlcUIdnG1eZ4dfMxDWC+7t6PnSxWun1Vf4FXbjM8OzCWQRu3XzQsFt/5m+3rbiLzUrB0H1WPXUqV22gi9LwotCkYam66eEW9dposiGFpqSLwpSGWCuEq32T9A4mLTtqPb+Hr1Lg7qhrpYAXFQbD9UwSeNLsfy3lpQ3cGmati/Ukrz1TeysQ61VWUYte8TV58uQgACdd9H1Xmerddjd3/M9WCvNR5evmiIK9Fv1vBV83XLxanTRMW6/LqzRCJK4t/GfNtZ3wzNZR3+kkrwXTZ3VToVLvf9rjL24/KvnU2sPd0e+h6pLkHOifA8KvYYvySTJpmvtseEI999+qvXs7TZvU87ip929j0u8v6yGAAAIIINAsAQL3v+R14atn6h544IHEF/XqAa829Fyz32roeVxIUFjXMFkFd4VthX/Vp9rzy+6ASfPceS093Eku+JJcbKq+6jG87bbbTM+vxi3qZdTkQuGw7T6jiXdkVGlUQLhcF5DUO682cO+81TqVZoSuFIrj6hn197jAXQ9XPYJw9913t4U2DSPVUH0FqGpLLWGm3uWlDdwKfJpfQc9Rh3t6/XrphpUCn4Zzxy26waMRFRoKHnejTSFevc76vrvZ3qPKV7mq5wsvvBBZruYf0D5ppIoWHQ8aLq/RLppcsNKSJPDHta3/rLm2U2n4d6093P5r/CrtR1wd9Zkk6/hl1xK46/E9VD2SnAP9R2t0E2nEiBHB6yLDSy093Pq8Py+APxFeR77D9TxuVI96/jbGfc/5OwIIIIAAAs0WIHB7LaCL5fnz55ue09ZwZNfrqotd9WppmLeGL2sCMb9Xu1Jj6rlPDUPXhFZ6/lIXLu4CWwFJZWl4qBs2HjXbscKlenbVM6dF9VEo/eIXvxh8Pup583CdagncUUNXw+Umudh06+tGgi48f/Ob3wTPj8pXYSfs269fv8C3WrBRb6eG1CugyMwN+VWbyFWTrGlYtZuh2R/S6U965V/kd/SLGRe4O+qqmxe6geBuOqhnUa+e04iLuKWWMNORi/VKn60lcGu0g75PmqxQ31EFbx07+l4qYGtIuCZIiwvEfn30PddxpJ43fUfdsaRyNS+D2irp992VrXrp5pl6HfUoispUG6k833ZMAAAgAElEQVS8ffbZJyhP5xi9AcCdD4YNGxbMR6DjWo9D6Luu84VCoc47enRCQ9OrfdeTtG34/cy6kaCbNHq0o9p3OkkPd9xEca78JHVMso7fjrUE7o5+D10dkpwD/VdiRc1kX2vg9t/JnXRmf//cFzWEv17HjTOr129jkt++uHMif0cAAQQQQCBLgVwH7ix3nLIRqLdA+IZGvd7pXu86FqU8/wZJpcBXlH2JqmeSG2BF30fq3zgBvxfafyVe42rClhBAAAEEEEAgLEDg5nhAoE4CBO46QZoFIx80okOjILQQuOtnS0nlFAgPKa80EV4595q9QgABBBBAIP8CBO78txE1LIgAgbt+DUXgrp8lJbWGQHgoeqVHZlpDgb1EAAEEEEAgfwIE7vy1CTUqqACBu34NR+CunyUllV9Ar5m79dZbg8kho2Y/L78Ce4gAAggggEA+BQjc+WwXalVAAQJ3/RqNwF0/S0oql4AmjHz44YeDiTY1EZ8mi9OM+G6yv0qveSuXAHuDAAIIIIBAsQQI3MVqL2qbYwECd/0ah8BdP0tKKpeAAvcNN9xgr7zyyno7luQ96OXSYG8QQAABBBDIvwCBO/9tRA0RaDkBAnfLNTk7nEIg/Fo99zENJdcr5wYNGpToNZEpNseqCCCAAAIIINABAQJ3B/D4KAIIZCNA4M7GlVLLIfD444/bL3/5y+C99O797gcccIDttNNOhO1yNDF7gQACCCBQIgECd4kak11BAAEEEEAAAQQQQAABBBDIjwCBOz9tQU0QQAABBBBAAAEEEEAAAQRKJEDgLlFjsisIIIAAAggggAACCCCAAAL5ESBw56ctqAkCCCCAAAIIIIAAAggggECJBAjcJWpMdgUBBBBAAAEEEEAAAQQQQCA/AgTu/LQFNUEAAQQQQAABBBBAAAEEECiRAIG7RI3JriCAAAIIIIAAAggggAACCORHgMCdn7agJggggAACCCCAAAIIIIAAAiUSIHCXqDHZFQQQQAABBBBAAAEEEEAAgfwIELjz0xbUBAEEEEAAAQQQQAABBBBAoEQCBO4SNSa7ggACCCCAAAIIIIAAAgggkB8BAnd+2oKaIIAAAggggAACCCCAAAIIlEiAwF2ixmRXEEAAAQQQQAABBBBAAAEE8iNA4M5PW1ATBBBAAAEEEEAAAQQQQACBEgkQuEvUmOwKAggggAACCCCAAAIIIIBAfgQI3PlpC2qCAAIIIIAAAggggAACCCBQIgECd4kak11BAAEEEEAAAQQQQAABBBDIjwCBOz9tQU0QQAABBBBAAAEEEEAAAQRKJEDgLlFjsisIIIAAAggggAACCCCAAAL5ESBw56ctqAkCCCCAAAIIIIAAAggggECJBAjcJWpMdgUBBBBAAAEEEEAAAQQQQCA/AgTu/LQFNUEAAQQQQAABBBBAAAEEECiRAIG7RI3JriCAAAIIIIAAAggggAACCORHgMCdn7agJggggAACCCCAAAIIIIAAAiUSIHCXqDHZleYLrFtn9srf3q9rRXps1sk26dqprmVSGAIIFEvg/deW2/srV9a10ht8Yvu6lkdhCCCAAAIIILC+AIGbowKBOgkseGWtjZn2D1tb37wd1O7fBne1/XbaoE41pRgEECiSwKo7brG3b7iq7lXeoHcf++C/X2qdt/5Y3cumQAQQQAABBBD4pwCBmyMBgToJDL9htf3xrxmkbTPbuIvZPed0q1NNKQYBBIoisHbJYnt92BGZVbfrfgfYB797SWblUzACCCCAAAKtLkDgbvUjgP2vm8Dg/1xlb/1jXd3K8wuaedYmttlG9R1a/sorr9hPf/pTmz17tr300kv297//3Xr06GGf/OQn7fDDD7eDDjrINttss8z2qZULvuSSS+z555+3K6+80rbaaquA4s477wz+/xVXXGGf+9znWpmHff+XwLvP/dbe+PbwzDw23PmztvkVN3a4/HvvvddOPvnkVOV84hOfCI733XbbLdXnWLnYApz7it1+1B4BBNILELjTm/EJBCoKFClwr1q1yq666iqbPHlyELK7detmPXv2tK5du9qbb75pixYtCvZxhx12sNGjR9vgwYOtU6f6hv1WP4zmzJlj3/72twPjgw8+2F599VW7++67rW/fvnbppZfaJpts0upE7L+ZEbg5DMomwLmvbC3K/iCAQJwAgTtOiL8jkFCgKIH7nXfese9///t200032cc+9jE78cQT7bjjjrPNN9+8bU//8Ic/BL2s9913n3Xu3DkI3eq9InQnPBgSrqaRBbrxsWDBguCmx6GHHmqjRo2yD3/4wwlLYLWyCxQtcGtkxg033BCcW6KWP//5z8H55I033qCHu+wHcMT+ce5r0YZntxFoUQECd4s2PLtdf4GiBO6JEyfa+PHj7aMf/ahddtll1r9//4oY69ats+uvv97+8z//Mwjj+vfAgQPrD0eJCCAQKUDg5uBAAAEEEECg2AIE7mK3H7XPkUARArd6rkeOHGkLFy60H/zgB3bUUUdVFVRv+HnnnWd33HGHHXLIIUHoDg91Vih/6qmn7JZbbrEnn3zS1HOlnq099tjDRowYYTvvvHNb+ddee23Qs37++ecHf/MXbUflVPr7Cy+8YFOnTrVf//rXwXB3PWe+66672je/+c3gJkC45931ns2fP3+9beiZ0X79+tmZZ55pvXr1avu7e/70+OOPtx/96Efrfc7VvdLfNQR/2rRpds899wTPwWv51Kc+FTwDf+yxx643NLzafr722mtB3R5++GGLqku4cnoW8rrrrrNhw4YF7emPQFD7/Nu//ZtNmTIlsD/ggAPanrOdMGFCsB217e9+97ug3b761a8Gf//4xz++nkGattaHa2kHt9HnnnvOZB53TGn9Wtpu3rx5wUgC3UiK641t9immlQJ3+Byx7777BqM/Hn/8cXv77bdtl112saFDhwbnIY268Ze030N9XvNX6LGOaouOjwMPPDBYpZZjutq5I3x+1Xfvv/7rv4I5M9x2tM1Kx6d//G6wwQbBeV0jZS6//PJg7g1/0SMrp512mr311lt24YUX2o9//GOrdI4Mf86NVlCddF7SeTjJM/dR9a/nuU+/FSov7Obvs7M/9dRT7YILLrDvfOc7wW+MTPXd17nz6aefDj62++67B+c+//fElZn1b1At5760x4nO8YwuafYZne23qgCBu1Vbnv2uu0ARAre7wNxzzz1NgWvrrbeOdXjssceCcLLRRhu1u9hSANOFiy7w9By4fsw1+ddf//rX4Eddofiiiy4KhklrqSVwaxt6zlwXecuXL2/bhnvOXMOwNRz+u9/9rnXp0qXdRbFuLig4uovzNWvW2OLFi4OLd/Xqq94K4LWGNn1OF6zati50P/jBDwbbe++999q2s/feewejCNx29JlqF53OSOslCdyubTRaQReP2267bbv2dBfZemb/6quvDi4ydVH57rvv2qc//Wm7//77rXv37rblllva0qVLA+PevXuvN/JBwUA3WyZNmhT4aX/0OdfW2nf/sQN3YZemHeLaW8eUjsUTTjih7eYCgTv2K1x1hXpPmtaRIeXu+NeNQN0E0vdVc0u8//77bTezdJNNN+Xc973W72H4nKQbZBtvvHGbk45D932oFLjTHNPVAvfPf/7z4Pzx+uuvtwuOtQQpjVrSOS3q5tsvfvGL4Dv6la98xcaOHWv//u//bsuWLQv2ee3atfanP/0p+N/hc+ZHPvKR4AakbrJmHbjTnvt001g3bnU+qnQTQDcWVGfdENbjUfvtt1/buVfn1lmzZtnKlSuD/dW/dSNXvydnnXWWKaC7m5dx56R6/QbFbafSua+W44TA3bHzJZ9GoFYBAnetcnwOAU+gCIFbF6o333yzfeMb3wgupJI8k60Qpt4T9TTpwuXII48M9vyhhx6ys88+O/jf55xzTtCbq3CrizeFP62rCcEU7LfffvuaAvdvfvOb4AJIF0/qnVFY1MWfLk4UtH74wx8GoU/bP+WUU9oFbv0fv3fob3/7W7DuL3/5y+CC082qXEtoC/dGq0dJtq5n+I9//GPw/x955JFgQjRdDLvZ3qMC9+9//3s7/fTT7dlnnw32I0ng1jOwCqBPPPFExZ4tzXquXp3DDjuszUr7rBsFulDUBasuLmWqmxjyvPXWW003ChTQdcGtZcaMGUFPuUK2LtqPOeaYtrbW8aQ21qJedNe7Vu1iMKodqh1TM2fODEK/bhaEH2+ope3o4f6/k1ceA7dqp5nLNYJDI1n0fVdA0v//y1/+Eny31NutpdbvYThwh0O1/rsLa7ohVSlwpzm3RAXucL1VXkd6uHWz001EpmDm33zTd0bB/mc/+5n9x3/8hx1xRPvXzMUFN+eRVQ93Lec+t0+33357xVFRzkM3FhXIdbPRnXvlrdE++g3QOVu/WdOnTw/O01rU+6+ArqVRv0G1nPvi2q3SeY7AzaUrAs0RIHA3x52tllAg74Fbd/EVXtXToRCmcJdkCV98uuHeuthRL8lPfvKToEz9Ew7v6lEdM2ZM0GugbWmYXtoe7vAFlSZ20zDIDTfcsF2VXRD8zGc+09ZjH3cRohsB48aNa3eRVktoc2F2p512Cm4ubLfddu3q5i4iVR8FRPUsaakUuLWvGg2gtvnsZz9rv/rVrxIF7nBoUE+/ArMzqnSRHR4Sq9Csmy7hnsJwCHA3V1yoV+CpNNxfYUj7p3/Cjx2kbYfVq1cHN0MUrBUOvvWtb613Q8gdQ+F9raXtCNz5DtzbbLNNxTkj3Pddw3813HyLLbYIXqWnc0za76H77tx4441BIBswYEAbSi2BWx+udG6JCtz67+qR/sIXvhCMNOlo4HZ1fvTRR9cL1e5RItXR3QANn6zivqtZBu6OnPtcr71GbLlQ7fZLw/M1uki/Q+rpDp979XiCbijq9ZduCZ/Hjj766OA3QovORQr1Wf4G1Xrui2s3AneSKxzWQaAxAgTuxjizlRYQyHvgrhSckzRL+HOu11VDPdWjrKHkSZ7pCwfDpM9wu22oh92/IHb1dr3v6nlxwwarXYQoBOtGgZ4RDvf0pA1tujhTcFZvsHp8FRQrLe4Za/XO6xnCqMDtelH233//oFdZQThJD7fK09Bb3TxRL3X4YtpdZGvUgevxcjYaPuq8/Hq7gOBGQcydOzd4znXTTTcNbppo1IK/6H3i7gaOLmQVftK2gxsiqiH5rgx/O+qZP+OMM+xDH/qQafI/PRKRtu1UJoH7/2Tz2MOt1xCqtzE8zFs1do9IaAi2jl/Nx1Dr91Dl6fupsOufw2oJ3FHnlkqB292M0yMgej5co1Q6Gri1PxptovOrf/PN3ZTQ6KRKcz3EBbcsA3dHzn0a9q/RV/qt0PGw1157BQe2u0moc0q4bd3NzvD5OHyOcecFPSKj84sW/c5l/RtU67kvrt0I3EmucFgHgcYIELgb48xWWkCgFQK3C8u1BJbwM3rVDoc02wj3DLiQGvXssHtOUf/2n/t2oS3uMHUhOOqC3P+8m9gnHCD8Hm5XlsKEgqZ6tzU0O2ng1mgCjTDQkMTwTQT3vL6bMEgjEJyNepWiwrOzcAFAPWYahl5tcqJqNz78512j2sE9j679CT9HGjZ1n1XPpruQTtt24cDt3jfvtqFh9nr8YZ999gmeha32aqu4Y6Vef2/FSdOibmL53zv1Dqv30h/6neR76G6a/fa3vw3ClZ4Vd0tc4E56TKs8P3C7Hl091qJRIbpp6X+/qk3OFt43/3n5Sjff3GgknVfCI23C5cQFt7CHb6vn3zX8Xz3AbpLMpJOmdfTcpzbUTRO9TSPck+3OJRoJEZ7o0517w49GVXJwr6vT3+ImV6zHb1Ct575ajpNqn1Fb6qaFHtfQUHwWBBConwCBu36WlNTiAnkP3Gqeej3D3ZHA7Sbc8g8XNwFXmsCtMvwAm+QixJ/MzIU2N/GbXzc3SVvawO2HVz3H7dfXDZNVyNAz1dUmWYr6irlg73q21EusXne96zbckx13Ya3yawnclQJK2nZIGpxVRx1DfuBO2nbhwK2e0nC4d4FeIUgXnJdeemnQi9rMpRUDd9QomFoDd6XvodpYIzc0IaAbnp40cFeb3ds/t/jf53CPrh6TefDBByMDtx/sXf3cBJAaEh2ep8KFP5Xpbr650Scf/vCHgxEwesbbX+LOC+Hh6rox0bVr16CI8ORyKldD+zUcO2ngrse5Tzca1Y6f//zn24aVu5FF7ias21937vWf2Xd/959vThK46/EbVOu5L+rmcrXjxH1Goyyi2lLn0u9973vBI0IsCCBQHwECd30cKQUBK0Lgrtcs5R0J3EmHlCfZRrh3wfVaVLt41BBEPTepoeB6bZcClYZipx2WnLaH2z0TqOerw4Fbw0ndcG09c6jZwmsJ3P4zmv/4xz+CId6avTwcJpyNZn32e/XcV7iWwO16uFUPN/w/bTto4jdZ6HVtbrh4ktNK2rYLB+5KrwVT2+pCXbPjV3oVXpI61XOdVgzcUXNM1Bq43Q2p8PfQDeNVr6ye1w3PDxHXw6329SdkjDq3hL/PmnhQPfJuNIsCc6WbAXEBuNq50Z8oUZOB6ZxT7dGXuO1VG1JeaZJMvdHCTUgZdsri3OeGj7vHivTIi4aZ6yapP4rHbV+P2FQKk7UE7nr8BtV67otrt7RDynXzSedencPD86LU83xGWQi0qgCBu1Vbnv2uu0ARAnf4PdzhmX6jMPQDrJlc9R7ncPiIeyWLytMzmJrU5utf/3rwHFzaSdPc85qalTjqGW73DJ/ef53kGW7Vyw271LPN7lnhtKEt/H7rqAvZ8HDHSs9w6+JbF2sKdprszF0A1hK4wxPMyUHl6uIyPMxS++4u0OQWZeq2ryGiGtruLto03DpqGHol07iLQf8zqp9uEqj3Lum8APpM2raLC9zhv1fb57qfQCIKbMXAHQ7GYRZ3TlCY0o0kzWDu3jOf9nuoXmA9iqEhwy4cum3VErijzi3h77OGXqu+bjRL+PitxzPcKs+d4xWEdXPxmmuuCd41HX7G2T/U4r6rcc9wa6SI5lbQdnRO1aRk1QJ3Pc992hc3QZpc+/btG9y4k2d4Ekmt5wJ31LHiznUaDaDgqZFCOndn/RtU67kvrt3SBm7VI8nvbqPOfWwHgTIJELjL1JrsS1MFihC4BaQLCYVh9X6qJ89NNOPjKTDq2Tg9A6eewPCrmMJ39SvNUu5mu9b7qd1zg2kDd5pZyvXsmT8xmPbH74XSf3M3C7QPumjXc5C1hLaksyPrFWG68HWvy3IXfXo1jy6I9thjj3azhdcSuLVfbsber33ta0Fo1cWvH1zDw7yrtZveXeuGpKaZpTxNaPDbQW2oOundxJXqpn3U3zTpU58+fYJ/a9KpWtoubvSEm5xNk3ZF3WRo1MmmFQN3pVmk5e2GIIdnpa7le+huhj3wwANV3+Gc5rVgUecW933+8pe/HPS6avJBN5oli8DtbgZqNJNe2ygfDR3WNt2rCbMK3HoNos65OqdWC9z1Pve577MeA9HbIjSCKXzOdfvrzr377rtvuzbQ38OzlLtHc/Tfk85S3pHfoFrPfVkEbt2M1Q3yJUuWRN6UbdS5j+0gUCYBAneZWpN9aapAUQK3eq3Vc3nTTTcFk0KpJ1PPJocvxl555ZXg7xqOqEUBSJNvhV/9FfXeUE16pYs79dxqUiN3oZc2cGu79X4Hanj4o3rH3DONtYS2Wt//G34XbPhZZHfw1hq4XW+/LpR0s8KfMEjlhwO3nrkMvz89/B5uf4K0er+HO6oddNNAIy+06IL9hBNOaHvv+pNPPmkXX3yx6SaOXhmmC2Edj7W0XbXArXbV64R00c6Q8uSnVNcO/kRelUrwh+6q51dLeGLF8HuSw+/hVm9qeERILd9DvetevaAa0h2eVMvVtZYe7qhjOrxPmuwvXPcsArfKdL33ekRF5wMN0dd5PmqJC27Verj1e6LZ0dWzrRtgOqfGDSlXPep57nMTR+ocoUeE9PYC1UP/Di/hc6/ewqBzSPfu3du9h1ufD9+obNRvUC3nvrh2S9vDrXbWDXndaGdIefJzH2sikESAwJ1EiXUQSCBQlMCtXdFFknqEdTGoyYM0dNZNoOImCNN6eh5Ow+80y3Y4bOtvughWb4Z6ElSGmwzNTX6mQKuLS12Ahy+mkz7D7bah4K4LID0n7CbGcnVUvf0Zx6tNJOPqpte+aFijLrrCF71RM4NHhWD1hOqiTSFQZWoCLg1D1Gtq3n77bfMnUNK2whd9lXpyaw3cKttNFqT/rZsq/kV2eEi5npWeM2dO0G6quwK7jBV+NPJBr/Zyi44XBZNJkyYF++W3tT6v40Qh2R0ntbSDf0y59tZoBD02oOXQQw8Net816qLWtnMXov6kaeHt9O7dOwje/fv3T/Dtz26VVuzh1gRYuvjX8ajvlI4/tb++77rZon/C749P8z3UOUnhRjPUR03gGJ4MTL2PX/nKV4LveS3HdDhwH3PMMe1Gs4SP3zSjQ+JGaLg5FR5//HHTcawwrAAVtcQFt6hJ08KTDKpt3I1ZDcGu1sOtetT73Oee01fZ4TczhPfZnXv1znVNGqZFoVy/XzoedBPy3HPPNbWTO4/pWGjEb1At5764dqsWuP1J09xEfDq/y+Giiy4KzrUsCCBQHwECd30cKQWBQkya5jeTfrCnTZsWzGatC1pdeCjk7LjjjkHvni4Co4YhukCs4cdTp041XdzpQk8XseqdGj58eLvXKtXSw+3qq/dmqxdFAdFdGGko9pAhQ2zgwIHtbgZUmx1bFxK6EfDNb36z3edq6SV1dVP4VxCdNWtWWyjUkFhdrOhZVPWYVLroUw+0nqvUEMjw0pHA7V4vo16bSu+yDvcsKkzqlUhq/5dffjm4MNckbnpmUZ/3F10QqrfntttuC4bCqywdK3qFVviVQO5ztbSDO6ZUL93MUY+VylGgl6naW8elnr93Sy1t5y5E/deCqUwdv3rMotI+NeM014qBWze+9M+Pf/zj4DuvRd8XhTj/+572exi+4ZW0Pd2NuFqOafd9rtSjq+3Xe9I0t096bEg3Q6PeaR7e97jgVu21YJXOqVHlOfsszn3uERWF/fCbGSqde3WzVTcU1Quum6W6WaCbo7qR415t5h8bWf8G1XLui2u3aoG70kz7Op/rhmul39Wk3xXWQwCBygIEbo4MBOokUKQe7jrtMsXkTMAF7v3222+9CYNU1aihvDnbDaoTEihK4K5Ho3XkZlPS7Sv0acK+SvM7+GW4wKJHYzTqo0iLAreGB7u5GIpU91rq6gK3eqw1IsqNgKkUuKNGWdWyXT6DAAIIJBEgcCdRYh0EEggQuBMgsUpmAm4iqKgJgwjcmdFnWjCBu768rRC43XwOGibsJpOsr2L+StMIKAXpamE6/FqyESNG5G8nqBECCJRWgMBd2qZlxxot8KUfvp3pJmeetYlttlGnTLdB4cUSUMjW8616nlVD2vUMt5uRWBMm+Qs93MVqX9WWwF3fNitr4NbcEVp0PtCkVxotoGeZ9ay0P/9GfUWbV5rmXNCbBDQs/IILLgjezqBHaTQZXqWFwN28tmLLCLS6AIG71Y8A9r9uAv9x9xr71bP/vOip9/LZj3e2y7+xUb2LpbyCC/jPVsZNdkPgLmCDr33P/nrA3plVfJOhJ1u3oSdnVn6aghlSnkar/br+vASa7E/PcOvZ8bIu4efxw5O2Rd1gIHCX9UhgvxDIvwCBO/9tRA0LIrD2fbMrHlhjzy1+v641/sRWH7ARX+5iW25G73ZdYUtQmHq4NZvs7bffHvRsazK4r3/965E9WgTuYjb6ey88ZytvnGDvv/F63XZg3cq3bKP9D7JuJ32rbmV2tKBGBO6O1jGvn9d3e9SoUcFEiArbY8aMCSaILPNy4403BhPrfehDHwpmFtcw8fDs9f6+E7jLfDSwbwjkW4DAne/2oXYIIIAAAggggAACCCCAAAIFFSBwF7ThqDYCCCCAAAIIIIAAAggggEC+BQjc+W4faocAAggggAACCCCAAAIIIFBQAQJ3QRuOaiOAAAIIIIAAAggggAACCORbgMCd7/ahdggggAACCCCAAAIIIIAAAgUVIHAXtOGoNgIIIIAAAggggAACCCCAQL4FCNz5bh9qhwACCCCAAAIIIIAAAgggUFABAndBG45qI4AAAggggAACCCCAAAII5FuAwJ3v9qF2CCCAAAIIIIAAAggggAACBRUgcBe04ag2AggggAACCCCAAAIIIIBAvgUI3PluH2qHAAIIIIAAAggggAACCCBQUAECd0EbjmojgAACCCCAAAIIIIAAAgjkW4DAne/2oXYIIIAAAggggAACCCCAAAIFFSBwF7ThqDYCCCCAAAIIIIAAAggggEC+BQjc+W4faocAAggggAACCCCAAAIIIFBQAQJ3QRuOaiOAAAIIIIAAAggggAACCORbgMCd7/ahdggggAACCCCAAAIIIIAAAgUVIHAXtOGoNgIIIIAAAggggAACCCCAQL4FCNz5bh9qhwACCCCAAAIIIIAAAgggUFABAndBG45qI4AAAggggAACCCCAAAII5FuAwJ3v9qF2CCCAAAIIIIAAAggggAACBRUgcBe04ag2AggggAACCCCAAAIIIIBAvgUI3PluH2qHAAIIIIAAAggggAACCCBQUAECd0EbjmojgAACCCCAAAIIIIAAAgjkW4DAne/2oXYIIIAAAggggAACCCCAAAIFFSBwF7ThqDYCCCCAAAIIIIAAAggggEC+BQjc+W4faocAAggggAACCCCAAAIIIFBQgVIG7hUrVthNN91kM2bMsOeff95WrlxpvXv3tkGDBtno0aOtV69e6zXXQw89ZEOHDrUlS5ZENuWdd95phx9+eEGbmmojgAACCCCAAAIIIIAAAgg0UqB0gfvll1+2U045xR5++GHbdNNNg3DdpUuXIEgvXbrUdg/wT+IAACAASURBVNhhBxs/frwNHjy4nfN1111nI0aMqGpP4G7kocm2EEAAAQQQQAABBBBAAIFiC5QqcK9ZsyYIzTfffLMddthhdvnll7f1ZqvX+7zzzrOJEyfagAEDbOrUqbb99tu3td6YMWOCIH7ttdfaaaedVuxWpfYIIIAAAggggAACCCCAAAJNFyhV4F6wYIENGTLE1q5da7fddpv17du3HfDy5ctt2LBhdv/999uUKVOCIeRa3nrrLTvxxBPtiSeeCIL4fvvt1/SGoQIIIIAAAggggAACCCCAAALFFihV4L7vvvvs3HPPDZ7XVi939+7d12sd9YBr+Pi4ceNMvdpaNNz8qKOOstWrV9v06dOtT58+xW5Vao8AAggggAACCCCAAAIIINB0gVIF7jjNd955x0499VSbPHlyu8D92GOPBb3du+yyi5111lnBUPRHHnkkKG7gwIF25pln2pe+9CXr1KlT3Cb4OwIIIIAAAggggAACCCCAAAKBQEsF7meeeSYYcr5q1apg6Pg+++wTIPzkJz+xY445JugZ13PgXbt2tc0339yWLVtmixcvDiZfGzt2bPCP/saCAAIIIIAAAggggAACCCCAQJxAywTu119/PZi9XDON63ltTY7mwvOFF15oF198sW299dbBv0866STr3LlzEL613qWXXmrvvfeeXXHFFXbcccfFmfJ3BBBAAAEEEEAAAQQQQAABBFqjh1th+5xzzgme69YQcf1bvdlaNMGaeq7vueceO/nkk+3ss89uN3R83bp1dtFFFwX/HHjggXbLLbfYFltswaGDAAIIIIAAAggggAACCCCAQFWB0vdwv/rqq8Ez2OrZ3muvvYIe61133TXVYTFnzhw7/vjjg17vW2+91XbfffdUn583b16q9VkZAQQQQAABBBBAAAEEEEAgncBuu+2W7gMNWLvUgVuvCRs1apTNnj3b9t13X5swYYLtuOOOqVn1HPcRRxxh6ilXD7eCe5qFwJ1Gi3URQAABBBBAAAEEEEAAgfQCBO70ZjV/YubMmcEw8oULF9rRRx9tV199tW211VYVy9Ow8tdee8223HLLoBfbXxYtWmRHHnmkvfHGGzUF7pp3gg8igAACCCCAAAIIIIAAAggUVqB0Pdx65nratGnBs9grV660kSNH2gUXXGDdunWr2EjqBdfM5XoHt2YuHzBgwHrrPfTQQ8Frw7bZZptgRvPtttuusA1OxRFAAAEEEEAAAQQQQAABBBojULrAfccddwTPbCtAn3/++TZ69OiKvdaOV8PE9Xz2vffea5qtXP+E37etmcr1bu5rrrnGhg8fHgxL79KlS2Nah60ggAACCCCAAAIIIIAAAggUVqBUgVtDv4cNG2Z637aCsz/jeFQrTZkyxU4//fTgfdvh14K9/fbbdskllwQhe9ttt7XJkyfbHnvsUdjGpuIIIIAAAggggAACCCCAAAKNEyhV4L7sssuCV3wlWcaNG2djxowJVlUvtl77ddVVVwXD0PXKsO7du9uSJUts6dKltsMOO9j48eNt8ODBSYpmHQQQQAABBBBAAAEEEEAAAQTK8x7uVatWBUO+9fx2kiUcuLW+nv2eNWuWXXnllfb0008HQVvBe9CgQcGw9F69eiUplnUQQAABBBBAAAEEEEAAAQQQCARK1cNNmyKAAAIIIIAAAggggAACCCCQFwECd15agnoggAACCCCAAAIIIIAAAgiUSoDAXarmZGcQQAABBBBAAAEEEEAAAQTyIkDgzktLUA8EEEAAAQQQQAABBBBAAIFSCRC4S9Wc7AwCCCCAAAIIIIAAAggggEBeBAjceWkJ6oEAAggggAACCCCAAAIIIFAqAQJ3qZqTnUEAAQQQQAABBBBAAAEEEMiLAIE7Ly1BPRBAAAEEEEAAAQQQQAABBEolQOAuVXOyMwgggAACCCCAAAIIIIAAAnkRIHDnpSWoBwIIIIAAAggggAACCCCAQKkECNylak52BgEEEEAAAQQQQAABBBBAIC8CBO68tAT1QAABBBBAAAEEEEAAAQQQKJUAgbtUzcnOIIAAAggggAACCCCAAAII5EWAwJ2XlqAeCCCAAAIIIIAAAggggAACpRIgcJeqOdkZBBBAAAEEEEAAAQQQQACBvAgQuPPSEtQDAQQQQAABBBBAAAEEEECgVAIE7lI1JzuDAAIIIIAAAggggAACCCCQFwECd15agnoggAACCCCAAAIIIIAAAgiUSoDAXarmZGcQQAABBBBAAAEEEEAAAQTyIkDgzktLUA8EEEAAAQQQQAABBBBAAIFSCRC4S9Wc7AwCCCCAAAIIIIAAAggggEBeBAjceWkJ6oEAAggggAACCCCAAAIIIFAqAQJ3qZqTnUEAAQQQQAABBBBAAAEEEMiLAIE7Ly1BPRBAAAEEEEAAAQQQQAABBEolQOAuVXOyMwgggAACCCCAAAIIIIAAAnkRIHDnpSWoBwIIIIAAAggggAACCCCAQKkECNylak52BgEEEEAAAQQQQAABBBBAIC8CBO68tAT1QAABBBBAAAEEEEAAAQQQKJUAgbtUzcnOIIAAAggggAACCCCAAAII5EWAwJ2XlqAeCCCAAAIIIIAAAggggAACpRIgcJeqOdkZBBBAAAEEEEAAAQQQQACBvAgQuPPSEtQDAQQQQAABBBBAAAEEEECgVAIE7lI1JzuDAAIIIIAAAggggAACCCCQFwECd15agnoggAACCCCAAAIIIIAAAgiUSoDAXarmZGcQQAABBBBAAAEEEEAAAQTyIkDgzktLUA8EEEAAAQQQQAABBBBAAIFSCRC4S9Wc7AwCCCCAAAIIIIAAAggggEBeBAjceWkJ6oEAAggggAACCCCAAAIIIFAqAQJ3qZqTnUEAAQQQQAABBBBAAAEEEMiLAIE7Ly1BPRBAAAEEEEAAAQQQQAABBEolQOAuVXOyMwgggAACCCCAAAIIIIAAAnkRIHDnpSWoBwIIIIAAAggggAACCCCAQKkECNylak52BgEEEEAAAQQQQAABBBBAIC8CBO68tAT1QAABBBBAAAEEEEAAAQQQKJUAgbtUzcnOIIAAAggggAACCCCAAAII5EWAwJ2XlqAeCCCAAAIIIIAAAggggAACpRIgcJeqOYu5My8ve9+mz3nXnnh5ra1+Z10xdyKi1ht36WR79u5sx+61ofX+yAdKtW/sDAIIIIAAAggggAACCFQXIHBzhDRVQGF71JTVtua9plYj84133cDsymEbE7ozl2YDCCCAAAIIIIAAAgjkR4DAnZ+2aMmafH/mGnv4+ZKn7X+17L47bWDnD+7aku3MTiOAAAIIIIAAAggg0IoCBO5WbPUc7fPB41eVbhh5FK+Gl99zziY50qcqCCCAAAIIIIAAAgggkKUAgTtLXcqOFfjSD9+OXadMK8z6brcy7Q77ggACCCCAAAIIIIAAAlUECNwcH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RKGbhXrFhhN910k82YMcOef/55W7lypfXu3dsGDRpko0ePtl69elU8EObPn2+XXXaZPfroo7Z48eJEn+GI6pgAgbtjfnwaAQQQQAABBBBAAAEE8itQusD98ssv2ymnnGIPP/ywbbrppkG47tKliy1ZssSWLl1qO+ywg40fP94GDx7crlUefPBBGzVqlL3wwgvWs2dP69GjR9tn+vXrZxMmTLD+/fvntyULWjMCd0EbjmojgAACCCCAAAIIIIBArECpAveaNWtsxIgRdvPNN9thhx1ml19+eVtvtnq9zzvvPJs4caINGDDApk6dattvv30AtGjRIhs2bJg988wzNnbs2OCfrl27WvgzRx11lN1www3WvXv3WFRWSC5A4E5uxZoIIIAAAggggAACCCBQLIFSBe4FCxbYkCFDbO3atXbbbbdZ375927XG8uXLg2B9//3325QpU2zo0KHB36+++mo744wz7Oijj7ZJkyZZt27d2j7nPjN37tzgb4ccckixWjjntSVw57yBqB4CCCCAAAIIIIAAAgjULFCqwH3ffffZueeeGzx7rV7uSr3R6gG/7rrrbNy4cTZmzBhbtWqVDR8+3KZNm9YuhIdFf/SjH9l3vvMdO+ecc4JnvFnqJ0Dgrp8lJSGAAAIIIIAAAggggEC+BEoVuONo33nnHTv11FNt8uTJbYFbz3ZruPiyZcuCYeYabu4vd911lx1xxBHBc9/6LMPK46ST/53AndyKNRFAAAEEEEAAAQQQQKBYAi0VuPWMtoacq1db4XqfffYxNwxdzaZh6Lvuuut6LThnzhw7/vjjbYsttrA777wzmFSNpT4CBO76OFIKAggggAACCCCAAAII5E+gZQL366+/HsxersB84okn2rXXXhtMjJYkTCdZJ39NW4waEbiL0U7UEgEEEEAAAQQQQAABBNILtETgVtjW89d6rnvgwIHBv/Wct5YkYTrJOtXo582bl75lWuQTYx/4dIvs6T93c9wBL7TU/rKzCCCAAAIIIIAAAgg0SmC33XZr1KYSb6f0gfvVV1+1M888M+jZ3muvvYKe7fCw8SRhOsk6BO7Ex1y7FQnctbnxKQQQQAABBBBAAAEEEGgvQOBu8BGh57NHjRpls2fPtn333dcmTJhgO+64Y7tavPjii3bssccG/2369OnWp0+f9WrpAnePHj1sxowZts022zR4T8q7OYaUl7dt2TMEEEAAAQQQQAABBFpdoLQ93DNnzgyGkS9cuDB4v7betb3VVlut197MUt7crwCBu7n+bB0BBBBAAAEEEEAAAQSyEyhd4F63bl3wTu2zzz7bVq5caSNHjrQLLrjAunXrVlExyXu4L7zwQrv44ot5D3cGxyGBOwNUikQAAQQQQAABBBBAAIFcCJQucN9xxx3BM9urV6+2888/30aPHm2dO3euiq3e7zPOOCPoCZ80aVK7cL58+XIbNmyYzZ07N/jbIYcckouGK0slCNxlaUn2AwEEEEAAAQQQQAABBHyBUgXuRYsWBeFY79tWr7R6uTt16hTb6uHPjRkzJvicesRXrFhh5513nk2cONEGDx5skydPtu7du8eWxwrJBQjcya1YEwEEEEAAAQQQQAABBIolUKrAfdlll9nYsWMTtcC4ceNM4dot4We+e/bsaZogTc93L1261Pr16xdMuNa/f/9EZbNScgECd3Ir1kQAAQQQQAABBBBAAIFiCZQmcIefxU7SBH7g1mfmz59vCu2PPvqoLV68OHhX96BBg4Jh6b169UpSLOukFCBwpwRjdQQQQAABBBBAAAEEECiMQGkCd2HEqWg7AQI3BwQCCCCAAAIIIIAAAgiUVYDAXdaWLch+EbgL0lBUEwEEEEAAAQQQQAABBFILELhTk/GBegoQuOupSVkIIIAAAggggAACCCCQJwECd55aowXrQuBuwUZnlxFAAAEEEEAAAQQQaBEBAneLNHRed5PAndeWoV4IIIAAAggggAACCCDQUQECd0cF+XyHBAjcHeLjwwgggAACCCCAAAIIIJBjAQJ3jhunFapG4G6FVmYfEUAAAQQQQAABBBBoTQECd2u2e272msCdm6agIggggAACCCCAAAIIIFBnAQJ3nUEpLp0AgTudF2sjgAACCCCAAAIIIIBAcQQI3MVpq1LWlMBdymZlpxBAAAEEEEAAAQQQQMDMCNwcB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IGWCNyzZs2yk046yU4//XQbM2ZMxZZ66KGHbOjQobZkyZLIlrzzzjvt8MMPL2ZL57TWBO6cNgzVQgABBBBAAAEEEEAAgQ4LlD5wP/XUUzZy5EibO3eujRs3LjJwX3fddTZixIiqoATuDh9v6xVA4K6/KSUigAACCCCAAAIIIIBAPgRKG7jXrVtnd911l5177rm2cOHCQLta4FbP9/jx4+3aa6+10047LR+t0wK1IHC3QCOziwgggAACCCCAAAIItKhAKQP3Sy+9ZD/4wQ+CwK1lww03tBUrVkQG7rfeestOPPFEe+KJJ2zq1Km23377tejh0PjdJnA33pwtIoAAAggggAACCCCAQGMEShe433zzTTvhhBNs5syZ1qdPH/ve975ns2fPtuuvvz4ycOu57aOOOspWr15t06dPDz7H0hgBAndjnNkKAggggAACCCCAAAIINF6glIH7/PPPt759+9rRRx9t3bp1C57N1jPaUUPKH3vssWDCtF122cXOOussu/zyy+2RRx4JWmPgwIF25pln2pe+9CXr1KlT41uo5FskcJe8gdk9BBBAAAEEEEAAAQRaWKB0gbtSW8YF7p/85Cd2zDHHWO/evW3NmjXWtWtX23zzzW3ZsmW2ePFi23TTTW3s2LHBP/obS/0ECNz1s6QkBBBAAAEEEEAAAQQQyJcAgdvMLrzwQrv44ott6623Dv6tV4h17tw5CN+aRO3SSy+19957z6644go77rjj8tWCBa8NgbvgDUj1EUAAAQQQQAABBBBAIFKg5QP32rVrg57re+65x04++WQ7++yz2w0d12znF110UfDPgQceaLfccottscUWHFJ1EiBw1wmSYhBAAAEEEEAAAQQQQCB3Ai0fuJO0yJw5c+z4448Per1vvfVW23333ZN8rG2defPmpVq/lVYe+8CnW2l3bdwBL7TU/rKzCCCAAAIIIIAAAgg0SmC33XZr1KYSb4fAnYBKz3EfccQR9vrrrwc93HvttVeCT/3fKgTuaC4Cd6pDiZURQAABBBBAAAEEEEAgQoDA3aRDI27SNA0rf+2112zLLbcMerH9ZdGiRXbkkUfaG2+8UVPgbtJuF2KzDCkvRDNRSQQQQAABBBBAAAEEEKhBoOV7uBcsWGBDhgwJ3sE9depUGzBgwHqMDz30UPDasG222cY0o/l2221XAzUfqSRA4Oa4QAABBBBAAAEEEEAAgbIKtHzg1jBxPZ997733BrOV65/w+7Y1U7nezX3NNdfY8OHDbcKECdalS5eyHg8N3y8Cd8PJ2SACCCCAAAIIIIAAAgg0SKDlA7ecp0yZYqeffnrwvu3wa8Hefvttu+SSS4KQve2229rkyZNtjz32aFDTtMZmCNyt0c7sJQIIIIAAAggggAACrShA4DYL3ret135dddVVtnLlSuvdu7d1797dlixZYkuXLrUddtjBxo8fb4MHD27FYyTTfSZwZ8pL4QgggAACCCCAAAIIINBEAQL3v/D1vu1Zs2bZlVdeaU8//XQQtBW8Bw0aZKNHj7ZevXo1sZnKu2kCd3nblj1DAAEEEEAAAQQQQKDVBVoicLd6I+d5/wnceW4d6oYAAggggAACCCCAAAIdESBwd0SPz3ZYgMDdYUIKQAABBBBAAAEEEEAAgZwKELhz2jCtUi0Cd6u0NPuJAAIIIIAAAggggEDrCRC4W6/Nc7XHBO5cNQeVQQABBBBAAAEEEEAAgToKELjriElR6QUI3OnN+AQCCCCAAAIIIIAAAggUQ4DAXYx2Km0tCdylbVp2DAEEEEAAAQQQQACBlhcgcLf8IdBcAAJ3c/3ZOgIIIIAAAggggAACCGQnQODOzpaSEwgQuBMgsQoCCCCAAAIIIIAAAggUUoDAXchmK0+lCdzlaUv2BAEEEEAAAQQQQAABBNoLELg5Ip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R3ZutQAAIABJREFU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WiJwz5o1y0466SQ7/fTTbcyYMZGc8+fPt8suu8weffRRW7x4sfXu3dsGDRpko0ePtl69emXYDK1bNIG7dduePUcAAQQQQAABBBBAoOwCpQ/cTz31lI0cOdLmzp1r48aNiwzcDz74oI0aNcpeeOEF69mzp/Xo0cOWLFliS5cutX79+tmECROsf//+ZT8eGr5/BO6Gk7NBBBBAAAEEEEAAAQQQaJBAaQP3unXr7K677rJzzz3XFi5cGHBGBe5FixbZsGHD7JlnnrGxY8cG/3Tt2tVWrFhh5513nk2cONGOOuoou+GGG6x79+4NaprW2AyBuzXamb1EAAEEEEAAAQQQQKAVBUoZuF966SX7wQ9+EARuLRtuuGEQnqMC99VXX21nnHGGHX300TZp0iTr1q1b27GwfPnyIIyrh1x/O+SQQ1rxOMlsnwncmdFSMAIIIIAAAggggAACCDRZoHSB+80337QTTjjBZs6caX369LHvfe97Nnv2bLv++usrBu5Vq1bZ8OHDbdq0aTZlyhQbOnToek3yox/9yL7zne/YOeecEzzjzVI/AQJ3/SwpCQEEEEAAAQQQQAABBPIlUMrAff7551vfvn2DHmv1Vo8YMcKuu+66ioFbz2lruPiyZcts6tSpNmDAgPVaSD3lRxxxhA0ePNgmT57MsPI6HsME7jpiUhQCCCCAAAIIIIAAAgjkSqB0gbuSbrXAvWDBAhsyZEjwsdtuu8123XXX9YqYM2eOHX/88bbFFlvYnXfeGUyqxlIfAQJ3fRwpBQEEEEAAAQQQQAABBPIn0PKBO0mYTrJO/pq2GDUicBejnaglAggggAACCCCAAAIIpBcgcCfovSZwpz+wkn6CwJ1UivUQQAABBBBAAAEEEECgaAIE7gYE7nnz5hXtuGhYfcc+8OmGbSsPGxp3wAt5qAZ1QAABBBBAAAEEEECgdAK77bZb7vap5QP3iy++aMcee2zQMNOnTw9mNvcX18Pdo0cPmzFjhm2zzTapGpLAHc1F4E51KLEyAggggAACCCCAAAIIRAgQuJt0aDBLeZPgE2yWIeUJkFgFAQQQQAABBBBAAAEECinQ8j3cSd7DfeGFF9rFF1/Me7gzOMQJ3BmgUiQCCCCAAAIIIIAAAgjkQqDlA7da4eqrr7YzzjgjeG/3pEmTgnd3u2X58uU2bNgwmzt3bvC3Qw45JBcNV5ZKELjL0pLsBwIIIIAAAggggAACCPgCBG4zW7RoURCqn3nmGRszZoydffbZQehesWKFnXfeeTZx4kQbPHiwTZ482bp3785RVEcBAncdMSkKAQQQQAABBBBAAAEEciVA4P5Xc8ycOTMYMr5w4ULr2bOnaYK0JUuW2NKlS61fv342YcIE69+/f64arwyVIXCXoRXZBwQQQAABBBBAAAEEEKgkQOAOqcyfP98uu+wye/TRR23x4sXWu3dvGzRokI0ePdp69erFEZSBAIE7A1SKRAABBBBAAAEEEEAAgVwItETgzoU0lagoQODmwEAAAQQQQAABBBBAAIGyChC4y9qyBdkvAndBGopqIoAAAggggAACCCCAQGoBAndqMj5QTwECdz01KQsBBBBAAAEEEEAAAQTyJEDgzlNrtGBdCNwt2OjsMgIIIIAAAggggAACLSJA4G6Rhs7rbhK489oy1AsBBBBAAAEEEEAAAQQ6KkDg7qggn++QAIG7Q3x8GAEEEEAAAQQQQAABBHIsQODOceO0QtUI3K3QyuwjAggggAACCCCAAAKtKUDgbs12z81eE7hz0xRUBAEEEEAAAQQQQAABBOosQOCuMyjFpRMgcKfzYm0EEEAAAQQQQAABBBAojgCBuzhtVcqaErhL2azsFAIIIIAAAggggAACCJgZgZvDoKkCBO6m8rNxBBBAoJACLy9736bPedeeeHmtrX5nXSH3IarSG3fpZHv27mzH7rWh9f7IB0q1b+xMtgJ8L7L1pXQEahUgcNcqx+fqIkDgrgsjhSCAAAItI6BQMWrKalvzXrl3uesGZlcO25jQXe5mrtve8b2oGyUFIVB3AQJ33UkpMI0AgTuNFusigAACCHx/5hp7+PmSp+1/NfO+O21g5w/uSqMjECvA9yKWiBUQaJoAgbtp9GxYAgRujgMEEEAAgTQCB49fVbph5FH7r+Hl95yzSRoe1m1RAb4XLdrw7HYhBAjchWim8laSwF3etmXPEEAAgSwE+N3IQpUyiy7A96LoLUj9yyxA4C5z6xZg3/iBKEAjUUUEEEAgRwL8buSoMahKbgT4XuSmKagIAusJELg5KJoqwA9EU/nZOAIIIFA4AX43CtdkVLgBAnwvGoDMJhCoUYDAXSMcH6uPAD8Q9XGkFAQQQKBVBPjdaJWWZj/TCPC9SKPFugg0VoDA3VhvtuYJ8APBIYEAAgggkEaA3400WqzbKgJ8L1qlpdnPIgoQuIvYaiWqMz8QJWpMdgUBBBBogAC/Gw1AZhOFE+B7Ubgmo8ItJEDgbqHGzuOu8gORx1ahTggggEB+BfjdyG/bULPmCfC9aJ49W0YgToDAHSfE3zMV4AciU14KRwABBEonwO9G6ZqUHaqDAN+LOiBSBAIZCRC4M4Kl2GQC/EAkc2ItBBBAAIF/CvC7wZGAwPoCfC84KhDIrwCBO79t0xI14weiJZqZnUQAAQTqJsDvRt0oKahEAnwvStSY7ErpBAjcpWvSYu0QPxDFai9qiwACCDRbgN+NZrcA28+jAN+LPLYKdULgnwIEbo6EpgrwA9FUfjaOAAIIFE6A343CNRkVboAA34sGILMJBGoUIHDXCMfH6iPAD0R9HCkFAQQQaBUBfjdapaXZzzQCfC/SaLEuAo0VIHA31puteQL8QHBIIIAAAgikEeB3I40W67aKAN+LVmlp9rOIAgTuIrZaierMD4TZey+/aKumT7V3nnzM1q1eVaLWNeu08SbWZY8BtsmxQ22D3n1KtW/sDAIINEeA343muLPVfAvwvch3+1C71hYgcLd2+zd971v9B0Jh+41vD7d1a/5/e28C/9tU7/8vl865hiIhN4QcqehShjJlvnXUkYc5QqZCyByXMhdRMguJg4jIjTSYTslVpigVRYkUEjJ2xPV/vPbP+v73d5/9+ezhu/f+rLXfz/14eCjf/VnD8/1+r7Vea9ozR26LNgsw26TJbr6Tz0F0twmZtCFghID1fsOImalmRQLERUVgvA6BDgkguDuETVazErDeQTxz9CFu5oxrTbjG5LU3cG849BgTdaWSEIBAewSs9xvtkSXlmAkQFzFbj7L3nQCCu+8WDrx+1juIJ6at3btt5INcTtvLF7hqRuAeSfEgAIHQCVjvN0K3D+UbDQHiYjTcyRUCZQgguMtQ4p3WCFjvIP62/iqtsQ0x4QWvuzXEYlEmCEAgIgLW+42ITEVROyRAXHQIm6wgUJEAgrsiMF5vloD1DgLB3aw/kRoEINB/Atb7jf5bmBrWIUBc1KHGbyDQDQEEdzecyWUAAesdBIKb0IAABCBQjYD1fqMaLd62QoC4sGJp6hkjAQR3jFbrUZmtdxAI7h45M1WBAAQ6IWC93+gEMplER4C4iM5kFNgQAQS3IWOHWFXrHQSCO0SvpEwQgEDIBKz3GyHbhrKNjgBxMTr25AyBIgII7iJC/L1VAtY7CAR3q+5F4hCAQA8JWO83emhSqtQAAeKiAYgkAYGWCCC4WwJLsuUIWO8gENzl/IS3IAABCHgC1vsNPAECeQSIC/wCAuESQHCHaxsTJbPeQSC4Tbg5lYQABBokYL3faBAlSfWIAHHRI2NSld4RQHD3zqRxVch6B4HgjstfKS0EIDB6Atb7jdFbgBKESIC4CNEqlAkC/48AghtPGCkB6x0Egnuk7kfmEIBAhASs9xsRmowid0CAuOgAMllAoCYBBHdNcPysGQLWOwgEdzN+RCoQgIAdAtb7DTuWpqZVCBAXVWjxLgS6JYDg7pY3uWUIWO8gENyEBAQgAIFqBKz3G9Vo8bYVAsSFFUtTzxgJILhjtFqPymy9g0Bw98iZqQoEINAJAev9RieQySQ6AsRFdCajwIYIILgNGTvEqlrvIBDcIXolZYIABEImYL3fCNk2lG10BIiL0bEnZwgUEUBwFxHi760SsN5BILhbda+oE7//sf9zl9zyL/ez+19xL770atR1yRZ+zkmzufdPmd1tterr3JQ3/1uv6kZl2idgvd9onzA5xEiAuIjRapTZCgEEtxVLB1pP6x0EgjtQxxxxsSS29zr/RTfz5REXpOXsJ8/h3Mnbz4nobplz35K33m/0zZ7UpxkCxEUzHEkFAm0QQHC3QZU0SxOw3kEguEu7iqkXj75yprvxNz1X269ZdJ13zeEO3XiyKftS2YkRsN5vTIwev+4rAeKir5alXn0ggODugxUjroP1DgLBHbHztlj0j5zwQu+2kQ/Cpe3lV+8/V4s0SbpvBKz3G32zJ/VphgBx0QxHUoFAGwQQ3G1QJc3SBKx3EAju0q5i6kXrcWHK2FS2MgHiozIyfmCAAHFhwMhUMVoCCO5oTdePglvvIBDc/fDjpmthPS6a5kl6/SJAfPTLntSmGQLERTMcSQUCbRBAcLdBlTRLE7DeQSC4S7uKqRetx4UpY1PZygSIj8rI+IEBAsSFASNTxWgJILijNV0/Cm69g0Bw98OPm66F9bhomifp9YsA8dEve1KbZggQF81wJBUItEEAwd0GVdIsTcB6B4HgLu0qpl60HhemjE1lKxMgPioj4wcGCBAXBoxMFaMlgOCO1nT9KLj1DgLB3Q8/broW1uOiaZ6k1y8CxEe/7EltmiFAXDTDkVQg0AYBBHcbVEmzNAHrHQSCu7SrmHrRelyYMjaVrUyA+KiMjB8YIEBcGDAyVYyWAII7WtP1o+DWOwgEdz/8uOlaWI+LpnmSXr8IEB/9sie1aYYAcdEMR1KBQBsEENxtUCXN0gSsdxAI7tKuYupF63FhythUtjIB4qMyMn5ggABxYcDIVDFaAgjuaE3Xj4Jb7yAQ3P3w46ZrYT0umuZJev0iQHz0y57UphkCxEUzHEkFAm0QQHC3QZU0SxOw3kEguEu7iqkXrceFKWNT2coEiI/KyPiBAQLEhQEjU8VoCSC4ozVdPwpuvYNAcPfDj5uuhfW4aJon6fWLAPHRL3tSm2YIEBfNcCQVCLRBAMHdBlXSLE3AegeB4C7tKqZetB4XpoxNZSsTID4qI+MHBggQFwaMTBWjJYDgjtZ0/Si49Q4Cwd0PP266FtbjommepNcvAsRHv+xJbZohQFw0w5FUINAGAQR3G1RJszQB6x0Egru0q5h60XpcmDI2la1MgPiojIwfGCBAXBgwMlWMlgCCO1rT9aPg1jsIBHc//LjpWliPi6Z5kl6/CBAf/bIntWmGAHHRDEdSgUAbBBDcbVAlzdIErHcQCO7SrmLqRetxYcrYVLYyAeKjMjJ+YIAAcWHAyFQxWgII7mhN14+CW+8gENz98OOma2E9LprmSXr9IkB89Mue1KYZAsRFMxxJBQJtEEBwt0GVNEsTsN5BILhLu4qpF63HhSljU9nKBIiPysj4gQECxIUBI1PFaAkguKM1XT8Kbr2DQHD3w4+broX1uGiaJ+n1iwDx0S97UptmCBAXzXAkFQi0QQDB3QZV0ixNwHoHgeAu7SqmXrQeF6aMTWUrEyA+KiPjBwYIEBcGjEwVoyWA4I7WdP0ouPUOAsHdDz9uuhbW46JpnqTXLwLER7/sSW2aIUBcNMORVCDQBgEE92tUb7jhBrfddtu5Rx55ZCDnyy+/3G2yySZt2MFsmtY7CAS3WdcfWnHrcYFXQGAYAeID/4DArASIC7wCAuESQHC/ZpszzzzT7bbbbkMtheBu3pGtdxAI7uZ9qg8pWo+LPtiQOrRHgPhojy0px0uAuIjXdpS8/wQQ3K/Z+IADDnAnnHCCO+OMM9yuu+7af8sHUkPrHQSCOxBHDKwY1uMiMHNQnMAIEB+BGYTiBEGAuAjCDBQCArkEENzOuWeffdbtsMMO7mc/+5mbPn26W3fddXGXjghY7yAQ3B05WmTZWI+LyMxFcTsmQHx0DJzsoiBAXERhJgpplACC27nk3Pbmm2/uXnzxRXfJJZe4ZZZZxqg7dF9t6x0Egrt7n4shR+txEYONKOPoCBAfo2NPzuESIC7CtQ0lgwCC2zl38803JxemLbfccm7fffd1J554opsxY0biHWussYbbe++93Xrrredmm202PKZhAtY7CAR3ww7Vk+Ssx0VPzEg1WiJAfLQElmSjJkBcRG0+Ct9zAghu59yll17qttxySzdlyhQ3c+ZMN3nyZDfffPO5xx57zD388MNunnnmcQceeGDyj/7G0xwB6x0Egrs5X+pTStbjok+2pC7NEyA+mmdKivETIC7ityE16C8BBLdz7rDDDnNHHnmkW3jhhZN/77jjjm722WdPxLcuUTvuuOPcyy+/7E466SS39dZb99cbRlAz6x0EgnsEThdBltbjIgITUcQREiA+RgifrIMlQFwEaxoKBgFnXnC/8sorycr11Vdf7XbZZRe33377jds6/uqrr7ojjjgi+WfDDTd0F1xwgZt//vkruc4dd9xR6X1LLx/4w3dYqq770gfvHVfft352+Kfo+gbnoePO6FuVWqmP9bhoBSqJ9oYA8dEbU1KRBgkQFw3CJKmoCay44orBld+84C5jkVtuucVtu+22yar3hRde6FZeeeUyPxt7B8E9GJf1DgLBXSmUzLxsPS7MGJqK1iJAfNTCxo96ToC46LmBqV5pAgju0qjCelHnuDfddFP35JNPJivcq666algFjLg01rdAsaU8YudtsejW46JFtCTdAwLERw+MSBUaJ0BcNI6UBCHQGAFWuJ1z2lb+xBNPuAUWWCBZxc4+Dz74oNtss83c008/jeBuzPX+X0LWOwgEd8MO1ZPkrMdFT8xINVoiQHy0BJZkoyZAXERtPgrfcwLmBffdd9/tttlmm+Qb3NOnT3err776LCa/4YYbks+GLbLIIsmN5osvvnjP3aK76lnvIBDc3flaTDlZj4uYbEVZuydAfHTPnBzDJ0BchG8jSmiXgHnBrW3iOp99zTXXJLeV65/097Z1U7m+zX366ae7nXfe2Z122mlu0qRJdj2m4Zpb7yAQ3A07VE+Ssx4XPTEj1WiJAPHREliSjZoAcRG1+Sh8zwmYF9yy7/nnn+/22GOP5Hvb6c+CPf/88+6oo45KRPaiiy7qzjvvPPe+972v5y7RbfWsdxAI7m79LZbcrMdFLHainKMhQHyMhju5hk2AuAjbPpTONgEEt3PJ97b12a9TTjnFPffcc27KlClu3nnndY888oh79NFH3VJLLeVOOOEEt/HGG9v2lhZqb72DQHC34FQ9SNJ6XPTAhFShRQLER4twSTpaAsRFtKaj4AYIILhfM7K+t3399de7k08+2d12222J0Jbwnjp1qttnn33ckksuacAduq+i9Q4Cwd29z8WQo/W4iMFGlHF0BIiP0bEn53AJEBfh2oaSQQDBjQ+MlID1DgLBPVL3CzZz63ERrGEoWBAEiI8gzEAhAiNAXARmEIoDgRQBBDfuMFIC1jsIBPdI3S/YzK3HRbCGoWBBECA+gjADhQiMAHERmEEoDgQQ3PhAKASsdxAI7lA8MaxyWI+LsKxBaUIjQHyEZhHKEwIB4iIEK1AGCOQTYIUbzxgpAesdBIJ7pO4XbObW4yJYw1CwIAgQH0GYgUIERoC4CMwgFAcCrHDjA6EQsN5BILhD8cSwymE9LsKyBqUJjQDxEZpFKE8IBIiLEKxAGSDACjc+ECAB6x0EgjtApwygSNbjIgATUISACRAfARuHoo2MAHExMvRkDIFCAmwpL0TEC20SsN5BILjb9K5407YeF/FajpJ3QYD46IIyecRGgLiIzWKU1xIBBLclawdYV+sdBII7QKcMoEjW4yIAE1CEgAkQHwEbh6KNjABxMTL0ZAyBQgII7kJEvNAmAesdBIK7Te+KN23rcRGv5Sh5FwSIjy4ok0dsBIiL2CxGeS0RQHBbsnaAdbXeQSC4A3TKAIpkPS4CMAFFCJgA8RGwcSjayAgQFyNDT8YQKCSA4C5ExAttErDeQSC42/SueNO2HhfxWo6Sd0GA+OiCMnnERoC4iM1ilNcSAQS3JWsHWFfrHQSCO0CnDKBI1uMiABNQhIAJEB8BG4eijYwAcTEy9GQMgUICCO5CRLzQJgHrHQSCu03vijdt63ERr+UoeRcEiI8uKJNHbASIi9gsRnktEUBwW7J2gHW13kEguAN0ygCKZD0uAjABRQiYAPERsHEo2sgIEBcjQ0/GECgkgOAuRMQLbRKw3kEguNv0rnjTth4X8VqOkndBgPjogjJ5xEaAuIjNYpTXEgEEtyVrB1hX6x0EgjtApwygSNbjIgATUISACRAfARuHoo2MAHExMvRkDIFCAgjuQkS80CYB6x0EgrtN74o3betxEa/lKHkXBIiPLiiTR2wEiIvYLEZ5LRFAcFuydoB1td5BILgDdMoAimQ9LgIwAUUImADxEbBxKNrICBAXI0NPxhAoJIDgLkTEC20SsN5BILjb9K5407YeF/FajpJ3QYD46IIyecRGgLiIzWKU1xIBBLclawdYV+sdBII7QKcMoEjW4yIAE1CEgAkQHwEbh6KNjABxMTL0ZAyBQgII7kJEvNAmAesdBIK7Te+KN23rcRGv5Sh5FwSIjy4ok0dsBIiL2CxGeS0RQHBbsnaAdbXeQSC4A3TKAIpkPS4CMAFFCJgA8RGwcSjayAgQFyNDT8YQKCSA4C5ExAttErDeQSC42/SueNO2HhfxWo6Sd0GA+OiCMnnERoC4iM1ilNcSAQS3JWsHWFfrHQSCO0CnDKBI1uMiABNQhIAJEB8BG4eijYwAcTEy9GQMgUICCO5CRLzQJgHrHQSCu00QFbAzAAAgAElEQVTvijdt63ERr+UoeRcEiI8uKJNHbASIi9gsRnktEUBwW7J2gHW13kEguAN0ygCKZD0uAjABRQiYAPERsHEo2sgIEBcjQ0/GECgkgOAuRMQLbRKw3kEguNv0rnjTth4X8VqOkndBgPjogjJ5xEaAuIjNYpTXEgEEtyVrB1hX6x0EgjtApwygSNbjIgATUISACRAfARuHoo2MAHExMvRkDIFCAgjuQkS80CYB6x0EgrtN74o3betxEa/lKHkXBIiPLiiTR2wEiIvYLEZ5LRFAcFuydoB1td5BILgDdMoAimQ9LgIwAUUImADxEbBxKNrICBAXI0NPxhAoJIDgLkTEC20SsN5BILjb9K5407YeF/FajpJ3QYD46IIyecRGgLiIzWKU1xIBBLclawdYV+sdBII7QKcMoEjW4yIAE1CEgAkQHwEbh6KNjABxMTL0ZAyBQgII7kJEvNAmAesdBIK7Te+KN23rcRGv5Sh5FwSIjy4ok0dsBIiL2CxGeS0RQHBbsnaAdbXeQSC4A3TKAIpkPS4CMAFFCJgA8RGwcSjayAgQFyNDT8YQKCSA4C5ExAttErDeQSC42/SueNO2HhfxWo6Sd0GA+OiCMnnERoC4iM1ilNcSAQS3JWsHWFfrHQSCO0CnDKBI1uMiABNQhIAJEB8BG4eijYwAcTEy9GQMgUICCO5CRLzQJgHrHQSCu03vijdt63ERr+UoeRcEiI8uKJNHbASIi9gsRnktEUBwW7J2gHW13kEguAN0ygCKZD0uAjABRQiYAPERsHEo2sgIEBcjQ0/GECgkgOAuRMQLbRKw3kEguNv0rnjTth4X8VqOkndBgPjogjJ5xEaAuIjNYpTXEgEEtyVrB1hX6x0EgjtApwygSNbjIgATUISACRAfARuHoo2MAHExMvRkDIFCAgjuQkS80CYB6x0EgrtN74o3betxEa/lKHkXBIiPLiiTR2wEiIvYLEZ5LRFAcFuydoB1td5BILgDdMoAimQ9LgIwAUUImADxEbBxKNrICBAXI0NPxhAoJIDgLkTEC20SsN5BILjb9K5407YeF/FajpJ3QYD46IIyecRGgLiIzWKU1xIBBLclawdYV+sdBII7QKcMoEjW4yIAE1CEgAkQHwEbh6KNjABxMTL0ZAyBQgII7kJEvNAmAesdBIK7Te+KN23rcRGv5Sh5FwSIjy4ok0dsBIiL2CxGeS0RQHBbsnaAdbXeQSC4A3TKAIpkPS4CMAFFCJgA8RGwcSjayAgQFyNDT8YQKCSA4C5ExAttErDeQSC42/SueNO2HhfxWo6Sd0GA+OiCMnnERoC4iM1ilNcSAQS3JWsHWFfrHQSCO0CnDKBI1uMiABNQhIAJEB/OvXz/fe6FS6a7l35+s3v1xRcCtlb1os0251xu0vtWd3NttZ2bY8oy1RMw+gviwqjhqXYUBBDcUZipv4W03kEguPvr2xOpmfW4mAg7ftt/AtbjQ2L76c/s7F6dObPXxp5t0mQ338nnILpLWtl6XJTExGsQGAkBBPdIsJOpJ2C9g0BwEwt5BKzHBV4BgWEErMfHM0cf4mbOuNaEk0xeewP3hkOPMVHXiVbSelxMlB+/h0CbBBDcbdIl7UIC1jsIBHehi5h8wXpcmDQ6lS5NwHp8PDFt7d5tIx9kfG0vX+CqGaV9w/KL1uPCsu2pe/gEENzh26jXJbTeQSC4e+3etStnPS5qg+OHJghYjw/6DRNuXrmS1uOiMjB+AIEOCSC4O4RNVrMSsN5BMHAiKvIIWI8LvAICwwhYjw/6DeKDfsO56/97bhwBAtEQQHBHY6p+FpSB0yr9NOyAWi143a2m6lu3stbjoi43fmeDgPX4QHDb8POqtbQeF1V58T4EuiSA4O6SNnnNQsB6B8HAiaBgpYKVCqKgGgH6DSZqq3mMjbetx4UNK1PLWAkguGO1XE/Kbb2DQHD3xJEbrob1uGgYJ8n1jID1+KDf6JlDN1Qd63HREEaSgUArBBDcrWAl0bIErHcQDJzKeoqt96zHhS1rU9uqBKzHB/1GVY+x8b71uLBhZWoZKwEEd6yW60m5rXcQDJx64sgNV8N6XDSMk+R6RsB6fNBv9MyhG6qO9bhoCCPJQKAVAgjuVrCSaFkC1jsIBk5lPcXWe9bjwpa1qW1VAtbjg36jqsfYeN96XNiwMrWMlQCCO1bL9aTc1jsIBk49ceSGq2E9LhrGSXI9I2A9Pug3eubQDVXHelw0hJFkINAKAQR3K1hJtCwB6x0EA6eynmLrPetxYcva1LYqAevxQb9R1WNsvG89LmxYmVrGSgDBHavlelJu6x0EA6eeOHLD1bAeFw3jJLmeEbAeH/QbPXPohqpjPS4awkgyEGiFAIK7FawkWpaA9Q6CgVNZT7H1nvW4sGVtaluVgPX4oN+o6jE23rceFzasTC1jJYDgjtVyPSm39Q6CgVNPHLnhaliPi4ZxklzPCFiPD/qNnjl0Q9WxHhcNYSQZCLRCAMHdClYSLUvAegfBwKmsp9h6z3pc2LI2ta1KwHp80G9U9Rgb71uPCxtWppaxEkBwx2q5npTbegfBwKknjtxwNazHRcM4Sa5nBKzHB/1Gzxy6oepYjwthfPn++9wLl0x3L/38Zvfqiy80RDaMZGabcy436X2ru7m22s7NMWWZMApFKUoTQHCXRsWLbRCw3kEwcGrDq+JP03pcxG9BatAmAevxQb/RpnfFm7b1uJDYfvozO7tXZ86M14glSj7b5MluvpPOQXSXYBXSKwjukKxhsCzWOwgGTgadvkSVrcdFCUS8YpiA9fig3zDs/EOqbj0unjn6EDdzxrUmnGPy2hu4Nxx6jIm69qWSCO6+WDLSeljvIBg4Req4LRfbely0jJfkIydgPT7oNyJ34JaKbz0unpi2du+2kQ9yFW0vX+CqGS15Esm2QQDB3QZV0ixNwHoHwcCptKuYetF6XJgyNpWtTMB6fNBvVHYZEz8gLlYxYWdfyQWvu9VUfWOvLII7dgtGXn46CDqIyF24leJbj4tWoJJobwhYjw8Ed29cudGKEBeMpxp1KBJrlACCu1GcJFaVAB0EHURVn7HwvvW4sGBj6lifgPX4QHDX950+/5K4YDzVZ/+OvW4I7pQF77rrLnf88ce7m266yT388MNuypQpburUqW6fffZxSy65ZOy2DrL8dBB0EEE65ogLZT0uRoyf7AMnYD0+ENyBO+iIikdcMJ4akeuRbQkCCO7XIF177bVur732cvfee69bbLHF3EILLeQeeeQR9+ijj7qVVlrJnXbaaW6VVWwFcwn/mfArdBC2fIozR+VCxnpclKPEW1YJWI8PBLdVzx9eb+KC8RSRES4BBLdz7sEHH3Tbb7+9u/POO92BBx6Y/DN58mT31FNPuYMOOsidddZZbvPNN3dnn322m3feecO1ZoQlo4Ogg4jQbVsvsvW4aB0wGURNwHp8ILijdt/WCk9cMJ5qzblIeMIEENzOuVNPPdXtueeebosttnDnnnuum3vuucfAPv7444kYv/3225O/TZs2bcLQSeD/J0AHQQdBPMxKwHpc4BMQGEbAenwguImPPALEBeMpIiNcAuYF9wsvvOB23nlnd/HFF7vzzz/fbbfddrNY69hjj3UHH3yw23///ZMz3jzNEaCDoINozpv6k5L1uOiPJalJGwSsxweCuw2vij9N4oLxVPxe3N8amBfcOqet7eKPPfaYmz59ult99dVnsfYVV1zhNt10U7fxxhu78847j23lDcYDHQQdRIPu1JukrMdFbwxJRVohYD0+ENytuFX0iRIXjKeid+IeV8C84L777rvdNttsk5j4oosucssvv/ws5r7lllvctttu6+aff353+eWXJ5eq8TRDgA6CDqIZT+pXKtbjol/WpDZNE7AeHwjupj2qH+kRF4yn+uHJ/ayFecFdRkyXeaef7tF+regg6CDa97L4crAeF/FZjBJ3ScB6fCC4u/S2ePIiLhhPxeOt9kqK4C6xeo3gbi8w6CDoINrzrnhTth4X8VqOkndBwHp8ILi78LL48iAuGE/F57V2Sozg7kBw6zvePBCAAAQgAAEIQAACEIAABCDQHgF9WSq0x7zgvu+++9xWW22V2OWSSy5xyyyzzCw28ivcCy20kLvsssvcIossUsmOCO5KuHgZAhCAAAQgAAEIQAACEIBAZQII7srI2v8Bt5S3z5gcIAABCEAAAhCAAAQgAAEIWCRgfoW7zHe4DzvsMHfkkUfyHW6LEUKdIQABCEAAAhCAAAQgAAEI1CRgXnCL26mnnur23HNPt8UWW7hzzz3XzT333GM4H3/8cbf99ts7bU/Q36ZNm1YTNT+DAAQgAAEIQAACEIAABCAAAUsEENzOuQcffDAR1Xfeeac74IAD3H777ZeI7qeeesoddNBB7qyzznIbb7yxO++889y8885ryT+oKwQgAAEIQAACEIAABCAAAQjUJIDgfg3clVdemWwZf+CBB9xiiy3mdEGaznc/+uijTpeenXbaaW6VVWx9cqCmT/EzCEAAAhCAAAQgAAEIQAACEHDOIbhTbnDXXXe5448/3t10003u4YcfdlOmTHFTp051++yzj1tyySVxGAhAAAIQgAAEIAABCEAAAhCAQGkCCO7SqHgRAhCAAAQgAAEIQAACEIAABCBQngCCuzwr3oQABCAAAQhAAAIQgAAEIAABCJQmgOAujYoXIQABCEAAAhCAAAQgAAEIQAAC5QkguMuz4k0IQAACEIAABCAAAQhAAAIQgEBpAgju0qh4EQIQgAAEIAABCEAAAhCAAAQgUJ4Agrs8K96EAAQgAAEIQAACEIAABCAAAQiUJoDgLo2KFyEAAQhAIFYC999/v7v99tvdO9/5Trf88svHWg3KDQEIQAACEIBAZAQQ3JEZjOJ2Q2DmzJnue9/7nvvWt77lbrnlluS77PPMM497+9vf7tZcc0230047uXe/+93dFIZcINASgbSf33nnnU6iVM+73vUut/baa7tddtklEaezzTZbSyVoNtlnnnnGfec733GXXnqp+9WvfpXEbfY5//zz3XbbbddsxqTWGwK0/b0xZW5FzjzzTHf66ae7Sy65JGnn9Pz4xz92O+64ozvxxBPdRhtt1G8ADdXuH//4h/vEJz7hrrzySvelL33JHXDAAeNSnujfGyomybxG4NFHH3Uf+9jH3Oqrr+6OOuqopE9/6aWX3Kc//Wn31FNPuW984xvu9a9/PbxaJIDgbhEuScdJ4Nprr3WHH364+9///d+kAlOmTHHzzTefe+WVV9wf/vAHp45k3nnndXvssYf73Oc+5yZPnhxnRSm1aQI333yzO/DAA8f8fLHFFnNvfvObx/m5Jpk22WQTd8wxx7hFF100aF633nqr22effcbqky2s6qLB9CmnnOLmn3/+oOtC4UZDgLZ/NNy7zPV3v/ud23rrrd2//du/uY9//OPuhRdeSCbW3/jGN7oLL7zQveUtb+myONHmNVFBXfT7aMEEXHAJ7S9/+ctuq622cqusskoy0XTVVVcl/ftuu+0WcMn7UTQEdz/sSC0aIqCVsf333z+Z8ZPQOOSQQ5JVbf9oBe2MM85wX/3qV91zzz3nDjvsMLfffvtFswLYECaSiZzAT3/602T1+t5773Uf+tCH3BFHHOFWXHFFN/vssyc10yqfBqFf+MIX3H333efWWWcdd9ZZZyWTTyE+jz/+uNt+++2d6rXxxhsnA+rlllturKiqlyYTfP1CrANlGi0B2v7R8u8y93vuuccdeuihbsaMGUm2H/nIR5K+fOmll+6yGFHnVSSYJ/r3qOEEWnj166eddpo7++yzk75fuzS1wr3zzjvTN3ZgMwR3B5DJIg4Cv/3tb90222zjfv/73yedsYR33gD91VdfTRqtgw8+OFkpmz59ultrrbXiqCSlNE/gwQcfTMTpT37yE7fXXnsl2wEH7dLQFvMddtghEbL6tyabQtzRcfnllyfbGz/1qU+54447jsGDeS+vBoC2vxov3obARAV10e8hDIG+EUBw982iAddH5yk33XRTd9ttt81SyqWWWspdcMEFbtVVV53lbxK4GvDr7NVNN92UnMvU9ledpda5oRVWWKGRWmu7zec///lkxU/nPBdaaKGB6T755JPJmS+dgdl1113Hzn0df/zxyTbdvDNNeYlpG4/qJcGgFXX//PnPf07S0PkoX1+t3GnL7JJLLjn2Xjq/qVOnJiuSN954Y7L6/p73vCfZJrTFFlvkChCdcf3617+ezPLffffdSZqeq+q0xhprjFu5L6qbr0u67v43Sk9izfpzxRVXJDGQ98i+5513XnJcIfs8//zzyblkxYjOWmuworPVWpnRDgtthyz7VPFzpXn99dcnvq6tl+eee66bNm1akpXuNth2222TSSf5r3xHj0T6nnvumcSs4kmPYqLoSfuNZt/1/6+77rrcc9hKKx0zagd0dlt81F7otz//+c+dzq29973vTc6uffKTn3RveMMbxhUjHX9iqO12Krce+f/ee+/t1ltvvdw4qOrTZW3o20m1Mek2Uf//M5/5TLIFUPUJIZ58fIvXBz/4wWRL7gILLDCLqdPvleU2kbatyNeyf68SE4Pafh/bdeqXPv+qVSitQOlMpWJd7UGeL/r40yqVjkl87Wtfc9/+9reTlat3vOMdSTszqG2Qj6nt//73v+9+85vfJP3Fwgsv7FZeeeUk1hXj6cnmOm2/Z6x+Rn3cj370o6Rt8Plosi8dW4P6CtVJR7f+9a9/JfGgoy2qWzY+fH6+vXrooYfGtRHD+iIxV1sg5sPa4ap+lfd+Wmjq72ojtcMo+2Tfy44RBpWlTptWp15Fgrnu3wf1K76MGpvpOJ92LKXbx3Qbk61POibL+qPS8G2x7298H+fTH1bWNtr7Oj48qD8pipc6PsFvhhNAcOMhnRHwga8zVG9729vGdegaCGuQrG2t6UcdoTojDSg0KPDnqR977LGkMdRgRB2WhOhELnbyF0pIfJYVy3ngigYm2d/kCe70qqI/V+vrq4GXBgV+a6/PTyuWd9xxh9PqpQS5zptrIKUnbxVT24UlJlTvvLO7GhRp2/yWW245VuSiuiG4i0PJD8o98/QvJKB1aU/24hLZVAOGH/7wh8nFfbLvHHPMMXafgLZOa7C92mqrFRbgiSeeSM4tKi3FlAYuRY8mlbRyrMmA3Xff3Z166qlJrOUNNvwlLLqQSOX058Ik1P3z9NNPJwNvH8v+v2ugr/cllLVaLeGg+M62FT4W/AD02WefTVbf//KXvySDZTFUW5HllLct3vus+OqSRB0ZUX5KU2UU7+yxkTqTSBIHYqe406PLmrRTwN8JkY7rQQMkLwr1WwmiY489tsh0rf89PchdZJFFkt0+66677rh8VXdNzFxzzTXJf68qSKu2bVUr3VTb34TgVn+nyamTTz55zPf139SWZ9tkH3/y83//9393V199dRJTaj/y/MpzSR8nUZqym55HHnkk6Q+G+fygvjGv7Veafpu+fNrnJSGWF1t5ceXPW6ts+rqA3tFE+CDBPUykDotblVNba9U+di24B01U6XytLnfUxIGeqoK7SptWNWb0fl1B7fMa9PthIlZ+LSa6fyS7SOPtm+1XlJ8mdr74xS8mOxN1Xjk97vH9kfxeW6vVrvpdXHUFd1vtfR0fHia4607q1PEXfuMcghsv6IxAUeOVVxA/m6nVJwlrDaw18y5BqYG/H3Tqfw9aOSxTQa26S4hoVjJv0FgmDb1TJEqz6WQFt1bnDjrooET0a8VbKwMLLrig+9vf/pYMVDWo01Z35ZPOT/9buwM0UFtppZWSVT4JCK2c+NVyL378IOZPf/qTO/roo8ed31E+mry46KKLEp7pmyuL6obgLvaSqoPy9MrLBz7wgWQFVvbVI1vJvooR/U3/XmKJJYYWwvv5yy+/nPi5biwt88gPZd/04DBvYOT/m3ZbqKyTJk2aJflhfiS/1SSAbhFO+386kWzM+EHDXXfdlayCaQLiK1/5ytgNxH/84x8Tn/6f//kft/nmmyerh34XgU9L6X/0ox9NxLqfsNIkgV+h12rghhtuOC7mygrHdEynY9Tb0Me1BnsaEGpCISsoFKvaqaILnQbtgihjx6bf8bbUriB9ck2Te1qNTD9Z4VCWW1rMl23b6tSvqba/amznxYEmJfQFDF3SqZjTUSX1dSeccELSViv2L7744kS8+lh74IEHkv9/5JFHJqvT6h/TPq9jUpqQm3vuuZNVYT/5oYkktR/673rU92lyW+US78suu2xMjNdp+3/xi18k4kgThspHq+3KS/GgOuj/q33wR7LyxIT+m/pCxYX8X88wAeHHC5pw05MWqYPEir//4Qc/+EHym64E9y9/+cukvdbkQ96xND/B5n26quCu0qbViZuuBbf8Rv7pdwMMEtyDJoX8zgeVW2Mo9QneHxW7n/3sZ5O2V+nvu+++43zN+1KZFe422/s6Plw3Xur4BL8ZTgDBjYd0RqCq4E4PDvIa0XQDrM5YA2Q/eKhaKW2t0+BA25QkNut+p7doYJItV1Y8SERJcPz6179OBhnps+GDBiRaEXnrW9+a1F8zuenHD0AkrPx2T3Xc6lSWXXZZd84558zC7IYbbkhYaHCf3ipcVDcEd7HXVR2Ue7Hyute9LvfIRXqwWGbF+rvf/W5yT8EyyyyTbD8tEui+Rr7c2nLqfSJPcGuQqEkfDSAluvOeYX6UHsRpNdgPstPpZGMmfVRl0NEUf0ZX76a3xfu0dPxCca9VNP+k2xetuEu0SCBUXeHWpXO6FVbtWV6MatuwtrtL6CvmNcmSFdyKXZVVeUuwhvJ4FhJU2pmg4wXZCQH5hNqZ97///cmKZ1XBXaVtq8Olqba/amznxYFW3775zW8m/pKeuBg2uSXBLfGsf9K7vLzPq43wk8hKR7aSH2s7rl/d9ty8r2qHR9523Sor3CqPJgHy7n5QbKkc2mYucaP4ysaV7/91lMVPMgwT3H7188UXX0xWKFXXMoJb+aqc66+/fnKEqyvBra3NqvdJJ52U7GpIHyvwdZcdNIGinXdVBXeVNq1O3HQtuH0MLL744sluJn/EwB9DHNav+J1Xaoc0vsqbDPZjJR1BUgwqNorGrHlx2WZ7P6jvGebDgwR3UbzU8Ql+g+DGBwIhUNR4ZYupbUMSftpuri2qEgnZR2ePJSD0TEQo5wmKOtiKRGmR4M7LU4MTrcJoC7ga+Lwz0jrTqc5krrnmGpeEXxnTVrmyK5qDtnQV1Q3BXewxVQfl2sGhy/nSgi+bi199HuQD6ffr+rn/XVrQZv1En9nR7eDamqfB+qBPbw3zIw2utdKrAfag72UPE9yDOPkBvgZa6R0iPq30f0vz8nXUiqOfoKgquCUydTSj7EA+O0D6z//8z2TlUsJKA8H0VxOKPa7dNzwLXVSntkZHFdJCzR9hkGjQQFartFUFd5NtWx6NujGRTatqbBe1pz59CWaJb30lIO1D3je1nTyv70vvFtF2Wu2cKnoGDc6Lyppt+7VNV0cBNHmrCZgyu8+ycaW7CuT32V0TeWX0k2OasJIv6rcSz0WC209KSMRpR43GG2XjtIjloL97oSrBrbKqP8/uXPGT3tp1JwGXrcuwvOu0aXXq0qXg9ju9dNGneKlfzJ7hH+aj2mWx2WabJVvJB+1g9EdLdIO9nzAuGrPmjZXabO/z+p4iH64bL3V8gt8guPGBQAgUNV6DBjDDOsC8RrJOdX0Hp4H1RIR7ehtkuhzaiqTLbdShq+H3F9IMujTN/za95VX/TdugtGLkV/J9fmUuXhk0Q/73v/896Yi0JVeTHPr+uCYy0quZyntQ3bK88yYEsu9oC6TOompAoVXMujsT6th6lL+pOigfdDYyXQe/Qqet1OmVoCbFRdEKt/LVpJgGQrL/sG96Fg3edRmYVnx08ZP8Wrs20hNJ2ZhJn0sfdv+CtotrNS0t4Hxag8R93mBlUBwM8umqAj2dp8SKhLYmBCQ+xHcid1U07ftpW+rsuyY8JO783QC+XdUdABKGsmtVwT2Rtq1MfZtq+wddiOj9QoJOfLJt9yCfzaa39tprJ9vM/cSzH+zrzGrRZXWDmEs0aVeVtn9rUlc7anRevMqFVGnGvi5FFzXl2SUdJ5pgUGxqFU7iR6u1/slL27PQ0RrFiPytSHBr1VPb2rXrRztPxEITA10KbtVN4w35oP6tSSk92h2g2NcEgo6z1BHcVdq0MnGSfadLwe3P2OucvXZM6GhQFcFddBGb6pae7FUfpJgZdtFvmkd6rNRme59Nu4wP142XOj7BbxDc+EAgBNoQ3OlGv+yWqzwcfqVcM/NNnOHOXtzhL+ZQ3mrIdSZPA68iwa1VCZ098r/XCqMuM9Pt1GkRPGjQNoiPzvhJgPhb0NNM/uM//iO5NErba/O2lOddSqLf+8us8gR39pIwdW7+Ujet/unM7qAV0UDct5FitCG4ywwmfOHbOMMtQahHwkIDRX3fe9j3rosEt1Yz5PfaseHPYubB9/FeNPDzv81beSiKv2GCu6xP1x2A+a856P4KCVidMQxtYiptS52B1w4HrcD73Tbp2+N1WVcdwV21basaqE21/YMuREy3dRJzauvUxhbFgSbSNNmgeFB7rUe31Ou/aUt4+pbyQef683zvqaeeSrbUKn50MWH60YVkyk83zedtKS/b9k9EcPvy6AiCtluvssoq48qYTVsiVXGs1U+VWRO5mtgoEtz+TO9GG22U8NClc10LbpVX7Wf6uIhfRNDkv47naIW/juAeNB6qY5u8mCpqd+v+Pduf6XiAdktoTKKxmY5X5V2aNyyeyvaR2QnuYRf9iomPzfRYqc32Ppt2GR+uGy9V21HeLybAGe5iRrzREIE2BLfvnPTt7IkI5aLOIQ+BLmZSJy3BqFnX9PnOvEGiVg8ktnWJmWZQtbpbNOD3+aYvztEsvnXCO0QAACAASURBVN+y6xvgQVsG8wR3+hZ0DaA0sNGZdXUaWknQ9iutxGc/91Q0QKy6pVxb6nRzswbiZc4fN+SGI02mDcHtV7h1w/+glS5f6TZuKdcASHbUNk4N4HU/gAa8g1Zii/xIZdUWUV0qJOGty4zSt5VnbylPr0wMW+H2+aa3nXufHXRefJjgzls1zPPpugMwnVOU0BYHXaYlsaoVuZC+g562pcSgVhY1UaDVOq2SajeBhIMEobZE1xHcVdq2OsHdVNs/LLa17VPn9NXW6bywVnDLxIGvj+875Ov+gi0vInQXh1YzxTn7ZH1Pq4Iqh59IlZjVkQXtjlHbr5jVjqMqq4fKc5BQGfTprjw7+bJq4kZ9nCYmdI5WojN9p0o2JvX/tfKpfzThpy8NFAlurYLrHR2D8Hc3ePt1ucLt+3Gd2Vf/q4kqf2+HYkW2yqvLMD+v06a1ETdFcVX2lnLtnFLM6GJcCe86xx7KCO6840xFY9a8dNts79Npl/XhuvFSxyf4zXACCG48pDMCRY1XtiC+MdNnTgad4daFQzrDrRW1iWwFV95VvsWavqwq79bwQQN/f5GMBtISmWUFt8rnzyFpplfCStuY8kREmqM/w60Vcv8brTpphV2zxBoEZ1eW/dn5N73pTa1fmlZU/s6cs6OMqgruMnw0ENF3r8uc4U77uT6TJZ/Q+cFhz0033ZRMKGmANOw73Jrt13ua0Enf6j1IBAwTx+nPI2U/hZcXM96n058tS+eb/rRZeouyT2vQtmXfBmnlz9/aXDSgytpMbZcGioMG8poE0d/FV7/NfmdYW4g18Nb56KLt+h258Vg2WdEoMai6SABqZV7b4NXmqb0r4jbITwady89r2+rWv4m2vyi2PRv/9QdtD5eoKvMZSk1AaYJH7bUmenW0qKh/TJ/h9r/x9z1kY8pz832M+ouJXJrmJ/bUlww6wy0e4q4VZjFQGdMTMv7TlRKi6XYqLSC0Aq72z69+6ljDoF1daf/TJLN8UnHvLysbleDWRKkmqnSkS3c0qO3UF0Y0ntGOtrqCu0qbVidu6gpqn1cZwa3JNtlHZ+z9Lo46gtu3Ffq83KCFGf1NO3S0824iZ7h9nLfR3tfx4brxUscn+A2CGx8IhEBVwV3llvImZqX9rY3aYnjooYcm5ybztsZqIKMtaFrJ0y3P6TNmRasWXnD71bGseNAgSnkrXc3wp1ezhgnuvBtJZXZ/86ZfFVd9fAdedPP7oDPcVW6qLRpk+3O1wy4FC8R9GylG0aA8m0mVW8rLDNz9xI1EkbZgatCpmfJBW5XTuyGytw3nze5rwKiVTn2+SL4noVpHcPtz3Fol1afp1lxzzbFk8gS3v2BJ29qzZz71Qz9poJtt05/g8Wnps1bZ8qZvKfef7CpzS3nWp/2lNhIFebeU+22Binnx+7//+79Ztkz68usCyext6o04Zs1Esu2dv6FX23x1eZ5uofZnU4vagkF+UrZtm8iRlCba/qLYzg7E/Yq/j1vdpaFjA/pso4Sxtkb7Z5jg1o4Pv/qXZuj9Tul6n/f+PuhMt+8vBp3hrtL2+0mwvFvK05879Lubsv6hd3TngvrB9C3saQGhG6q13Tpd/yLBreNY2lavifx0zI9KcKsOso9W6LWSq/qoHVNboc831hXcVdq0OuHftuCWfZZeeunk6wfpdrOO4K5yS7niTsePJPKLxqx5faA/otJGe+9jpIoP142XOj7BbxDc+EAgBIoar7xidvUdbp+3n1XX2VFdcnPIIYeMuxVYK9sSKPqWrx4NBLTN02+fHSS4NWCSwNHKhLa/D9pSri2p+k6qznWlv12a/kaqvgec3VKusqS/I5z+DrdWG/x3TNOrHkpHnzrSipoebcVTuXRGXFv12xTc2ZvX2VKeH6RNf4fb56KtrTprrS3gGphppUkrLd6Pla9ErG7R1feV81bE8gYb8lOt1khkDRqcF01KeaGgi5zyPneUJ7jT+W6wwQZJ3iussEJSXaWnweyNN96YnIfU3/xEVvpSQq0iK7a1MqsjHP473JqMyFvty4qWQT497Lusagu0O8GvXivmB90qq+31Kvugz9qMopnP2tJvy1Rbp6MG2rLsP9dYV3CXbdsmWv+Jtv3DBLdWzTQRdd111w3cUi528in5WrYtV9r+28DZLeXqK3TBoPh++MMfTmI4/R3utL94G6htV9vvLyNTvGsnhtoBpVf1G8d5x4kGfYdbsSWBrFhTPqqPVqbz/MOnoU99+RjMXmSVnWwvEtzyE51RT3/bW/9tlILbizTZQbsL/K6QOnfU1GnT6sRO24Lb3w2Sbe/qCG7VL4TvcE+0vfcxUsWH68ZLHZ/gNwhufCAQAoME97CGWx2QVpIlyCSC/aUt/hynznZq65SErBcLRR3BMBwaHKvj1UqDb/B9nunLb3Rhkt7RFtb0WVXfIGYvl/HlVd7prdxZ8ZBePVd9/cVM/vea+ZYg1rlxPT4/DWwlmP/6178mgxdx0yBPq0zapqd/vMhIiy1/NlZpaZVHgyEN2vS/xdFvQ0/nVWWVw5cve8HUIB6BuGprxRg0KE93itnLbrSzQQNxiTLZU99rnmOOOcZspPOXGjyvttpqY+Uelp5/SYM8CVCJIz3eRvIBb3/lp4knfR/YT8z43w86F+f/+5xzzpm72jxMcKdXtQZteR90DEOr8RLNEtaek8oq8aFYkojRQD9dD5/WuuuuO3aJn86NyveVnuJNddcqXXZSrYpPa7eO2gqJujwbKn0d89Aq7aABpV+FVbs0bMt+a86bk3CeLf22Zb3ub/tNtx/ZiQqfRlY41Wnb0vlU3fU00bZ/0KVp6Qsz0xNXeezy2mbflqtu6QkjH2f671qR1tcltDqndt7Hb9bn0ztWvB9q14a202qSVStn//znP93PfvazZNJM273rtv36nVYKtVNMPu3jJX0BqHxedirjHzo6pnZOsaQ+VHcF5H2jvYzgzlt1H6XgTp8f1pl8fzxuUF2GjXHqtGl1xkzp30y0zUmPKbxfq53L291SV3ArvjXJovZcvp71R8WDdjJpIsiPlYoWiQb1gW2192nBXdaH02OBKvEyUZvy+1kJcIYbr+iMQB3BrcKpodTspFaV1cD5zvu//uu/ktUev5LlK1Kn88hC0Eq2xKbOUkm4qoFWg6wBzdSpU91OO+2UNNjZJ90gpv/mf6uL0nSu0W/hzRMPvr66LEaDCuWtgb8EiIRzur7pVQGtLB5++OFuxowZSdYa3Onb3fqsUvYCK50XUycnceI7H23b1WBY4l3/1pmp9Mpz0crksEvTspw8D4l7rfBpVdHCU0dwi4tWcGUPiXHdWyAf17ZdDajz+JUR3EpX4lor2fqsl9LVgFy20U3T8gdtZ9SFRXkXoA0abKRXdPMGBcP8SPXzn5SSOM77fu+wew/8Dcy6SE5bcyW0Vf5p06YlO0a0JTv9+LS0kq/39G/FnBjkxVtaGFT1adlQAkRb5LVyp0ftiXYa6Py9bxMGDSj1vt9qr9getGW/yzjKs+WgezUGrXAXCW61RVXatkHpleVSt+0f9Fkw5SvfkpjVbijf1g2KA/8FCfmwj0cJD/mqLjTzx5zS8acJGPVXimP5j9oGxW66r/H1z36hQn2LVrz1ruJE25r1j8qqMir267T9Pj/t2tIkjNoZ33evv/76ySS5PpXpn0H+ocsD1W8qLtUmaHLMC+683R5Fgju7eu/zH6XgVhny7uKYiOCu0qbVGTN1IbjzJvfrCm5vZ419xFrHtfykqo7cqR3OjpXqCm7fZzfd3qvN1xiwig+nxwJV4qVse8l75QkguMuz4k0IBEeg6jbN4CpAgSAwQgJ5k0QjLA5ZpwjQtg13hzI3L+NQ9gjQptmzOTWOgwCCOw47UUoI5BJgUIpjQKA+AQan9dm1/UvaNgR32z7Wx/Rp0/poVerUBwII7j5YkTqYJcCg1KzpqXgDBBicNgCxpSRo2xDcLblWr5OlTeu1ealcxAQQ3BEbj6JDgEEpPgCB+gQYnNZn1/YvadsQ3G37WB/Tp03ro1WpUx8IILj7YEXqYJYAg1KzpqfiDRBgcNoAxJaSoG1DcLfkWr1Oljat1+alc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jYInDFFVe4TTfddGil3/Wud7kVVljB7brrrm6NNdZws802my1I1LYXBLyvb7zxxu68885z8847by/qRSUgAAEIQMAeAQS3PZtTYwhAIFICZQS3r9o888zjDjvsMLfffvshuiO1t+ViI7gtW5+6QwACEOgXAQR3v+xJbSAAgR4T8CJk5ZVXdpdffrlbbLHFxtX21Vdfdffee6/7whe+4C688EL31re+1Z177rluvfXW6zEVqtZHAgjuPlqVOkEAAhCwSQDBbdPu1BoCEIiQQJHg9lV6/PHH3fbbb+9+8IMfuP33398df/zxEdaWIlsmgOC2bH3qDgEIQKBfBBDc/bIntYEABHpMoKzgFgJtJz/yyCOTM9/f+MY33Otf//qEzF133ZUI8Jtuusk9/PDDySr5mmuu6Q444IDk7Hf2eeWVV9xVV13lLr74YnfLLbckv9Gz/PLLu6lTp7rdd999lpX2f/zjH+4Tn/iEu/LKK4daI30+V+mqrE8++aS74IIL3Kqrrjrut9dff73bcccd3UMPPZSs7m+yySZjf7/nnnuSVf0bb7zRPfroo+4d73hHkpa207/xjW8cl87zzz/vxFH1+cUvfpG8r+33Ovu++eabu5122mncb3y5lEjergIx2Xbbbd38888/7u9ifOCBByZn6c8444xxZZg5c6bbbbfdErtkzyg/88wz7rTTTnPf+ta33N13353LLy/NvBfLHkH40pe+lNhfjy+3/pvs67k+99xz7j3veU9S7i222MLNPvvss2T51FNPua9//evusssuc7/5zW+Sv4vrxz/+8cR2c8899yy/kT20C0PntO+8887EdrvssotbZJFF3FZbbZXw2WeffdxXvvIVN2PGDDfnnHO6ddZZx/33f/+3W2655cbSy/rc5z//eXfEEUfMkl/2vbQv1bFZHf+o6+tpeypWL7nkErfMMsvMUkfVSfEnm6X9SzY+4YQTkpg99dRTZzlqoh0ye+yxhzv99NPdKaeckvh1Oo7rMFXh6rQhPW7GqRoEIGCQAILboNGpMgQgECeBOoL7Yx/7mDvnnHMSoSIhd8wxxyQiU0L7zW9+s3v66afd/fff7xZeeGF3yCGHuE9/+tNjA3EJQ4nGk08+eUw8zTXXXO6FF14YE1S6mE3CccqUKbOIn+uuu84tueSSbvLkybMIzj/+8Y9u/fXXH7sQa5gIGSaSfvrTnyYCTVvpVQZdrvXII48kdZToPuussxIxrEdi/pOf/GQijCWyfdk8A72T/U0dQZUWrnni+NJLL004P/HEE+MEkeqpukiwerEq3v7x3KsKbm/rrNc/9thjyQRKnuDWDok77rjDPfjggwkniSYvovfaa6/kN2m73nrrrUmdbr/99sQGb3vb29zLL7/sZGcJP4lk2SLtJ2n/8r959tlnE39cdtll3a9//Wu3xBJLuH/9619J/hLh2r2hMkuYn3322cnFgHqyPvLBD34wOVaxwAILjKv2j3/8Y7fddtslEzd6ygruQTar4x91fT07gXL++ecndUk/L730UmIHxbyetOC+4YYbkvfFUfVZfPHFx/32T3/6UzKZokmQiy66KGGfFtx1mNZtQ+JsoSk1BCAAgXwCCG48AwIQgEAkBMoK7vSWcr8qdc011ySrt3q08q0VR61SSsh885vfTFYDJWzSZ74lWLSi+c53vjMR6zo77h+tkH/mM59JVom1+qhVSP948fOrX/0qd7Xarwq/+93vLiW4JSy08ibhlhZJEgaf+tSnEnGgvx977LHJKupvf/vbRFhLjGt1WQJVz1FHHeXEY8MNN0xW+CQk9WhlT2z33XffRJQrvY022ij5Wx1Bpd8NWi1N2yYriPzK5KKLLurOPPNMt9Zaa43zTG//qoJ70PuyrfLJE9zKWLsMNNmy0korJYy+973vJSvhf/7zn5Pf6Pd60nXShIXq7tn+/ve/d3vuuaf74Q9/mOwgkEj2N457u0o8f/WrX3Wrr7564o9ahT366KPH7K3dDCrnggsumIjBgw46KLFfOj3vc7/85S8ToSjRPn369FkYeh/wYMsI7mE2q+MfwwT3IF9Xeb39tSPlb3/7WzLZoLicNGnSmJ/87ne/c1tvvXUyWZL1L/m2Vq1/8pOfJHGX/eKBj3ftLFC6L774YiK4J8K0bhsSSZNMMSEAAQiUIoDgLoWJlyAAAQiMnkCR4NZqkgSwxLPOb0vIaGAtYbvzzjsn26glSrVqnf1cmBeIek+DbYlxvffd7343EdYStNnHb1vPCromBfcf/vCHZFVOg3+tqEqse5EkYa2ySYRplf3tb3/7WBGzYlLbnfWufq8JgmnTpo2rjlYGJd7FKy1A6wiqYYJbnDXhodV9bblPr0B6G2iyQAIza6MuBfegC/e8IJQ49ivIXlTpmIFErla304/stM022ySTF5rQEXvvI9oFIfGsFXX/yJ6aENIqrMqRFc7awSBRqRV3/U1b39M+J5F40kknJf7rt8orbS84tYou/9YW9TKCe5jN6vjHIME9zNfTglv1024H7T7IrlTLFtqBIMZikz2ykI1zL9b9yri2qWuSSscAJspUkyd125DRt7aUAAIQgEBzBBDczbEkJQhAAAKtEih7JleF0BbxL37xi8kK1X333Zech9UKtlZvJYyyz2233ZYMst/0pjclW5q17bToGbSK25Tg1qqqJg80AXDcccclZ8klUrNnuNPl1CBfK7Gf/exnky3b+q22yZZ58lZ86wiqQYLbC09t5dWqrSYS0oJIIltlkM2+9rWvjVu5TAuuLla4/VGE9JZ2lcFvOxZbCbrVVlst2UGg7eKDzvjqd/78sL/ET+fTJcJf97rX5Z5F1sTQwQcf7NZee+1kokj+nH58evJxrXinfU6+okmTt7zlLeO+4e23VMvPFRNZX8rz5yKb1fGPPMFdxtfTEy6a1NDETXql2k8aaWeJ6qhdJ1nBrXPy4q6dINrZ4iep/Mq4JiK8iG+CaVHcDTs3X/Rb/g4BCEAgFgII7lgsRTkhAAHzBIoEt84lawCtLafaPq6VbT1eaGhLtgbqeRdeSahqhU1nXvMuLdPfdeZX70gs6YIynduVeGhrhdtvPf/ABz6QrMxrBXqQ4M6e4dVlabpYS6Ijr77aDSDRqHPC2jIrRv4StTZWuCWGdImbdgxolVfl1ZbetCBS/hLhKtfee++dCG+ds/dPlyvcZS7I0sSHPjnnz/kOmwjxkwleyPuz1BLsWjWfb775xsV30S3lWaGWFoeaCNDEkmyqf7/3ve9N0taODAlUTcLocrciwV3GZl48a8Jq2JP+lF+e4C7j62n7y0+0PVz+IxbaDeEn1nQEYIMNNnBbbrnlLILb7x7QERO/kq1yi5l2GchHfXpNMM1OhpVtQ8w39gCAAAR6RQDB3StzUhkIQKDPBIq2lA+qe5FQT/9uqaWWGhPcWnXT7eA6X6vz0BqA+0fiXjef//Wvf21FcEskabVX5001AaDbrocJO20TlrjWZIC/DEzCQ0JvxRVXTIqtSQOt3kloSNz6M+H6m84Va8u6zuu2Ibj9Les6G/7lL3/ZXX311bMIbpVD5dMqsL8NPs+mXaxwpxmky5Ce2KgiuLMCWjyyEw7pfCYiuOUvDzzwQOI/Eo/ipUv0JPYl7HUuXduuiwR3GZt58awV4rzJLE3s6OI43YPgb7nPCu6yvp4W3Lr8UIJbW8v9DgD5ulb+NakgAT6Ir5/88MdHdLmd/ve11147tkVftsjuVKnDtG4b0ud2nLpBAAL2CCC47dmcGkMAApESqCu4v//97ycrp0svvXTp7eJCpE9TaaVVwlSCV6t02o4u8aDVc20jzvv0VRNbyiVKdNuy/tHKpD6XVWYlVeVOX6zlRYW2Lkvoaou6VrwlcvSZK9VHn5fSeXet7mUvEauzZVhlSK/AanVeZdd2bK24it8wQSnRrzPI+iSXHrFP3w7fheD2W7WzoVJXcGe3y2sCx/tk3pbxiQpu3UyvYxRirRu7/Yq6/FVn5PN8qY7N6vhHVnCX9fXsDgfFhT7h5c+4y9clijVpo0vTBgluv31cttW2ct2PoG3muqwvfbN7No7rMK3bhkTaRFNsCEAAArkEENw4BgQgAIFICNQV3P687D//+c/c7eJ51fcrgvrMkwb2EqPZS7z8Odumt5RLbOoiLa1a+0u4skIv/R3uvPLffPPNiaDTlmydSdc2bYmKv//978mKvbbbph+txPmzyE2vcL///e9PLp3TNm1/idcwQelFisqXLmuXW8oHnSP3Z7j1KTWJM+0i8N9uHrQNXWxVb014lD3DfeKJJya3xud9iir9vei8M9xa4dauBh1B0HfnJSq1hVxn+zXhoV0cRYK7rM0mKrir+HrW/v6oiI6PfPSjH038+8Mf/nAy2fOd73xnoOBOfzpM2/m1Sq7dADoT/rnPfW4sLLKCuyrTibQhkTTJFBMCEIBAKQII7lKYeAkCEIDA6AnUFdzpW58lnvVPVjxrVUwXjWm1V2L3L3/5S7JlVU/eme70p5KaFtz6HJW2+6Zvr84T3N/+9redhJlu/D788MPH1SkruH/+858nAiR9ljZtUX85lraaNym4P/KRjzjdkK7t9xI3Cy20UJLtIMHtz3Hfc889s9wo36Xg1uq/X41Pc/K3lOtcvfxCq55lbynXJ8L8JV/DbilP3xivnQfpc9gqi7/NW2LXr+7m7arQ37RDQkJS/qSL13R+XluohwnuKjabqOAu6+tpn/HxpkkkXY6mHRu6NV6x4G+BL9oh4D9Bp9vete1dOw6ycT5Rpv5cep02ZPStLSWAAAQg0BwBBHdzLEkJAhCAQKsE6gpuFUoDbP9pL511lhDRTcVaLdQ3tbWCrdVsbbnVyvVDDz2U3O6ti9Ek0HVjtM4469GWVH3PWEJLT1Zw63NFm222mdMqaJ5YH/Ydbn/5VPZ25TzB/aMf/Wjsc1Lpb4vrG8Wqo4Sa31KuLbaaQFA62qqt/65JB9Vff9MFazrDqqdJwa30dBFd9rb0PEEk4aOVRn3i7EMf+tA4gZ4nuIqcrUigF32HW6umEnH6pnb6O9zZ29/rfofbC/X0d8eVj7aYyx+1QqpHK7cqh77DLdtqtVzCX/9dt7nLj/PEod/ZIa7yRfmxYmDQbgm/pbyKzSYiuKv4+iD7i4U4ioG+LKDVfP27SHD7T6spzvX1Agl2iXWl45+JMvW7Ieq0IUW+zd8hAAEIxEQAwR2TtSgrBCBgmsBEBLeEjESLhKkG0osttliy3VrbSfU9Yz3aZq0zoVq11Pv+zLPOcGff1//Xdl+tHK611lqJSJQQl2DXIP7+++93WgX1AiBtuCLBnfcN6DyRJCGl/HQJlp4pU6Ykl59JTEisaXX07LPPdmussUayipd9VxdoSYiprFrZ15ZZv4J7yimnJGmWvRRLq4y6NEuXWem70GnxtsMOOyQXtfkJi7R4Sk8siJW+FT7HHHMkW6A33HDDcf5eJKCzwVH0/jDBvcoqqyTn5nUpnuolfvITXZYnjvonXR+JKk3iaNJGNtBvtJKsC8PkP+uss05y5l828o/S1Ce9dMZaj4S9LrZTvdjqwQAABkVJREFUPssuu2xyg7wmK/TMOeecye4Ab1vZVD7n08sTh/Jt//15pec/iVdGcJe12UQFd1lfHyS4/f0MmgTx2/UH+VfWP/yn1fTf5e9+Qm6Y4K7CtE4bop0gPBCAAAT6RgDB3TeLUh8IQKC3BCYiuAXFr+ZKeGtVW2JB4kgXiO2yyy7Jinb6E1p5t3rrkjEJyt133z0R67qYSmfDJWYkoLSKrIublKZWFHUrd/YpEtwa+EvsT5o0aeyng0SSL6OEtb4x7CcTJGS1yi0R5x9trdcqnrY1612JR11ItvnmmyefUfPbuXXG108UlP3sk8/DfxrLC+70re9pDtkVSG0712eZdCu7LqrTt6TT9R8kuIY5+0QEt3Yt6Ay0turPmDEjyUYiV2XTp8CyRxL0d9VBwk1npf0kjramayJHW7jTq6e+3LKfWOusumyiSRLZQt/Q1gq27KiyiIdWhGUzTUQceuih42w76KI+HUvYc889kxvKJex1+VyR4C5rM8XORAV3FV/Ps6dfqRZvbaFXbJYV3P4MuCae/GRE2p+aYFq1DfGfcOttI07FIAABkwQQ3CbNTqUhAAEIQKBJAl4MDfsWdZP5tZVW9vvWbeVTlG7Rluii3/P3YgJecEuk68hDdoKnOAXegAAEIACBMgQQ3GUo8Q4EIAABCEBgCAEEd7PugeBulmc2NX9zvM7A+4vs2s2R1CEAAQjYJYDgtmt7ag4BCEAAAg0RQHA3BPK1ZBDczfJUahLZOvahs/fa9q8z3EssscQsl/M1nzMpQgACELBNAMFt2/7UHgIQgAAEGiCA4G4AYioJBHezPJVa+uy6/r8+k5b3TfrmcyZFCEAAArYJILht25/aQwACEIAABMYIcIa7v86gFe599903uTxOlwnutddeyQV1eRfg9ZcCNYMABCDQPQEEd/fMyRECEIAABCAAAQhAAAIQgAAEDBBAcBswMlWEAAQgAAEIQAACEIAABCAAge4JILi7Z06OEIAABCAAAQhAAAIQgAAEIGCAAILbgJGpIgQgAAEIQAACEIAABCAAAQh0TwDB3T1zcoQABCAAAQhAAAIQgAAEIAABAwQQ3AaMTBUhAAEIQAACEIAABCAAAQhAoHsCCO7umZMjBCAAAQhAAAIQgAAEIAABCBgggOA2YGSqCAEIQAACEIAABCAAAQhAAALdE0Bwd8+cHCEAAQhAAAIQgAAEIAABCEDAAAEEtwEjU0UIQAACEIAABCAAAQhAAAIQ6J4Agrt75uQIAQhAAAIQgAAEIAABCEAAAgYIILgNGJkqQgACEIAABCAAAQhAAAIQgED3BBDc3TMnRwhAAAIQgAAEIAABCEAAAhAwQADBbcDIVBECEIAABCAAAQhAAAIQgAAEuieA4O6eOTlCAAIQgAAEIAABCEAAAhCAgAECCG4DRqaKEIAABCAAAQhAAAIQgAAEINA9AQR398zJEQIQgAAEIAABCEAAAhCAAAQMEEBwGzAyVYQABCAAAQhAAAIQgAAEIACB7gkguLtnTo4QgAAEIAABCEAAAhCAAAQgYIAAgtuAkakiBCAAAQhAAAIQgAAEIAABCHRPAMHdPXNyhAAEIAABCEAAAhCAAAQgAAEDBBDcBoxMFSEAAQhAAAIQgAAEIAABCECgewII7u6ZkyMEIAABCEAAAhCAAAQgAAEIGCCA4DZgZKoIAQhAAAIQgAAEIAABCEAAAt0TQHB3z5wcIQABCEAAAhCAAAQgAAEIQMAAAQS3ASNTRQhAAAIQgAAEIAABCEAAAhDongCCu3vm5AgBCEAAAhCAAAQgAAEIQAACBggguA0YmSpCAAIQgAAEIAABCEAAAhCAQPcEENzdMydHCEAAAhCAAAQgAAEIQAACEDBAAMFtwMhUEQIQgAAEIAABCEAAAhCAAAS6J4Dg7p45OUIAAhCAAAQgAAEIQAACEICAAQIIbgNGpooQgAAEIAABCEAAAhCAAAQg0D0BBHf3zMkRAhCAAAQgAAEIQAACEIAABAwQQHAbMDJVhAAEIAABCEAAAhCAAAQgAIHuCSC4u2dOjhCAAAQgAAEIQAACEIAABCBggACC24CRqSIEIAABCEAAAhCAAAQgAAEIdE8Awd09c3KEAAQgAAEIQAACEIAABCAAAQME/j+XqC+w+rmHOwAAAABJRU5ErkJggg==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59900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267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8" name="AutoShape 7" descr="data:image/png;base64,iVBORw0KGgoAAAANSUhEUgAAA9wAAALmCAYAAACwxpxiAAAAAXNSR0IArs4c6QAAIABJREFUeF7s3QvcFVW9//EfoaCiYaZkKRlKkZeyEPEC/U0rDa/kPUlQwwuhJCpoHc2jVieRjscLXlAR8AJGesjMS4YapngBD5R61KQwpIBMNBFCRf6v79R6zjyLPXtm9rNn75nZn3m9fFk+s9esea/Zs+c7a82aTuvWrVtnLAgggAACCCCAAAIIIIAAAgggUFeBTgTuunpSGAIIIIAAAggggAACCCCAAAKBAIGbAwEBBBBAAAEEEEAAAQQQQACBDAQI3BmgUiQCCCCAAAIIIIAAAggggAACBG6OAQQQQAABBBBAAAEEEEAAAQQyECBwZ4BKkQgggAACCCCAAAIIIIAAAggQuDkGEEAAAQQQQAABBBBAAAEEEMhAgMCdASpFIoAAAggggAACCCCAAAIIIEDg5hhAAAEEEEAAAQQQQAABBBBAIAMBAncGqBSJAAIIIIAAAggggAACCCCAAIGbYwABBBBAAAEEEEAAAQQQQACBDAQI3BmgUiQCCCCAAAIIIIAAAggggAACBG6OAQQQQAABBBBAAAEEEEAAAQQyECBwZ4BKkQgggAACCCCAAAIIIIAAAggQuDkGEEAAAQQQQAABBBBAAAEEEMhAgMCdASpFIoAAAggggAACCCCAAAIIIEDg5hhAAAEEEEAAAQQQQAABBBBAIAMBAncGqBSJAAIIIIAAAggggAACCCCAAIGbYwABBBBAAAEEEEAAAQQQQACBDAQI3BmgUiQCCCCAAAIIIIAAAggggAACBG6OAQQQQAABBBBAAAEEEEAAAQQyECBwZ4BKkQgggAACCCCAAAIIIIAAAggQuDkGEEAAAQQQQAABBBBAAAEEEMhAgMCdASpFIoAAAggggAACCCCAAAIIIEDg5hhAAAEEEEAAAQQQQAABBBBAIAMBAncGqBSJAAIIIIAAAggggAACCCCAAIGbYwABBBBAAAEEEEAAAQQQQACBDAQI3BmgUiQCCCCAAAIIIIAAAggggAACBG6OAQQQQAABBBBAAAEEEEAAAQQyECBwZ4BKkQgggAACCCCAAAIIIIAAAggQuDkGEEAAAQQQQAABBBBAAAEEEMhAgMCdASpFIoAAAggggAACCCCAAAIIIEDg5hhAAAEEEEAAAQQQQAABBBBAIAMBAncGqBSJAAIIIIAAAggggAACCCCAAIGbYwABBBBAAAEEEEAAAQQQQACBDAQI3BmgUiQCCCCAAAIIIIAAAggggAACBG6OAQQQQAABBBBAAAEEEEAAAQQyECBwZ4BKkQgggAACCCCAAAIIIIAAAggQuDkGEEAAAQQQQAABBBBAAAEEEMhAgMCdASpFIoAAAggggAACCCCAAAIIIJDrwL169WqbOHGiLVmyJFVLde7c2TbeeGPr0aOH7bzzzta3b1/r1q1bqjJYGQEEEMhS4Omnn7YZM2YEm+jatasNGzbMevfuneUmKRsBBBBAAAEEEECgwQKlDNy+4QYbbGB777237b///talS5cGE7M5BBBAYH0BAjdHBQIIIIAAAgggUH6BlgjcrhnVezRkyBB6u8t/XLOHCORegMCd+yaigggggAACCCCAQIcFChW4N998c/vCF75gG264YdUdf+utt2zRokX2yiuv2DvvvNNuXX3+4IMPtk6dOnUYjwIQQACBWgUI3LXK8TkEEEAAAQQQQKA4AoUK3Ntss42dcsopwfPZSZZVq1bZtGnT7MUXX2xbXc9yq4yPfvSjSYpgHQQQQCATAQJ3JqwUigACCCCAAAII5Eqg1IFb0m+//bbddNNN9uqrr7bBf/nLXw6e52ZBAAEEmiVA4G6WPNtFAAEEEEAAAQQaJ1D6wC3K//mf/7E77rjD3n///UB2hx12sOHDh5tmM2dBAAEEmiFA4G6GOttEAAEEEEAAAQQaK9ASgXvp0qV2/fXXB73dWjSc/NRTT7VNNtmksdpsDQEEEPiXAIGbQwEBBBBAAAEEECi/QEsE7tdff90mTJhgmkxNy2abbWYjR460LbbYYr0Wfu+994Ie8SeffNL++te/mt4FrkWvFtOkbbvssosNHDjQPvjBD6Y6OlTO/Pnz7be//a395S9/Ccpdt25dW9mbbrqpffKTnwzKTvJ8+csvv2xTpkyxNWvWpKqHWznqvb/33HOPzZ49O9bJlaN9uOuuuwIvt/y///f/gonpoha5ahsvvPCC/f3vfw8cNImdTHfccUfTkP+kvmqvZ599NmgzPTawcuXKNleNYNAz+9ttt53ttddewciGapPlpd137Z/fDkcddZTtvvvu6+162rLTumr0huYq+M1vfhM4uOM27uCo9l2I+6z7e3jfkn4mvF6luRlU/4kTJ9qSJUuCVZ2rJkF84okn7PHHH7cVK1YEba123nLLLa1///7Wr1+/xHM8uDroGJSbjqM33njDdExp0Xdkq622ss9//vOpy1V76JjUca7jXWWqnirvgAMOsJ122snmzp273nu4dYz+/ve/t1/96ldBO+pzOvfoc/peqS4f+MAHIpkrtYUmmRw6dKj16dMntnnkefvtt9uCBQvarfvpT3/aTjrppHb/zT+vxn3v9WGd+9Su7uZn1PGX9vuS9LuYttyk30PfwkF96lOfshNPPDHRaCpN8qnHn/7xj3+0Ofvnaf98s+uuu9pxxx2XaBJQ3XiWvc6RWsKPVjXyuPEPwnr/NsYe5KyAAAIIIIBAgwVaMnBX6uHWhdW8efPs7rvvbnfBU6k90rzXWxfMDzzwgD322GNtF/LV2liBUBfdX//614MbA1FLXgJ3pXpEXXjL4he/+EUQltzNhijfr371q8GM9FEBWZ+fM2eO3X///bHt5bax9dZbB6+F+8hHPlKRNe3FeNKLfK2Xtuw0rgqet9xyS7t5CpKeR4oUuLfddtvgJpPCTdSy0UYb2aGHHmq77bZbbAjRhf5///d/B+Gy2vGobalcBWXduKkWeLXua6+9ZlOnTjUFnEqLjmkFWIWxn/3sZ8EqClbHHHOMqddbN6Ki6iOD448/3j70oQ/FHsPhFVTvr33ta7GHxd/+9je79tprgxth4aUegXvt2rV266232nPPPddWdN4Dd9LvYVTg1o1UTdKpc0/cUin0+oFbN5wUmv/0pz8Fxek4OO200yKPh/A2H330Ufv5z38e/CdNPKrHqnr27Bn8/6ibZlkcN65OWf02xjnzdwQQQAABBBot0BKB+/nnnw8u9FzPlXo8Tz75ZOvSpUvgrd6oe++913RBEnfhHW6guPd6a3vqLVLPWdrlE5/4RHBB5Orofz4PgVsXfzfeeGPwCrbwUilwy1Vh2zfWBaX2UWWFe+vVG3jYYYfZnnvuuR5dVFlJjDWqQReoGq3gL2lDsT6fRQ93GtdKkwImcXDrFCVw77fffvbMM88EPdBxiwLtPvvsY4MGDYoM3QrFkydPtuXLl8cV1/Z3lasRLroZpptulZZly5YFvZRJ6qnQEx5Bo7bQzZO4ReFN54ZKo0CiglPSNzzoxqBuOvrnwXoEbt3YmD59uil4xx1/WX0X05Sb5nsYFbh1zBx55JEVR72E21nf4+uuu850/ISXSiORNPrhl7/8ZbBa0vK1LzfccEPwqkwtfs97I48bbT/L38a47w9/RwABBBBAoNECpQ/clXpV/ECosP3rX/+63RBvDU3V3X31hqpHSxfGGg6ui50333yzrZ10Aa4hfZUuwP1yu3fvbl/84hftM5/5TNvFsi6ENHRUveAKru5CV9tUj5eGkFZakga98GeTPDOa5oJU4Vnr+xfnlQK3bnrcdttt9u677wZVkoWCS69evYKLRt30UP1UngveUb03Wk/D2N2Fu3ofNRRfvZoK1CpPF3QKU7NmzQpueITrGDVLfZp9d65J2yFN2WlcdeGtY9ItctX+7bzzzqbetUpLmrokOSHVUt6kSZOCnlwtSYaU6/ugY0Rtq5tRCtMf//jHg8//+c9/Do6bP/7xj+0eJzj22GNNQ279pdJNCncM6XEAHXfalsKPzgv63rubddq+Rl4cdNBB64V5raORBv/7v//btskePXrY4YcfHtRZi77jOnajgr7K13dCN5sUrHWMa4i5blaFP6NziM47/sSP4bbQOUn/aIhy1CMkYRtt6+abb7aXXnppPbOOBm71mKtn1t/vPPdwp/ke+oFb3z03dFuPyZxwwglVR1zocRCNinDnR9cAldrNHxqepPzwcPVKIb2Rx432LcvfxiTnLNZBAAEEEECgkQKlDtwKWQ8++KA9/PDD7cLZN7/5zeC5Xi0amqeLf72zW4sukDVkM2rYsQKy3u3thkUqCGio5h577NGu3dRTpR4L12OlHlVtN6rcSr22n/vc54KL6kpL0qAX/mw9A7d6CNVjUqlHzg/c/oV8tXehhwOkLgw1PHjAgAFtu+EPqVRQ+sY3vhH02EQteuZXQ3ddQPdHOLjP1RIck7ZD0rLTuPrPOSd9x3zSuiQ9EdVSXtrArbroeNCNFYVdf1i3vj96XlqPGLh2jurV9Xvz9IiJAlHUMG2FIX3n3TlCz0Tr0QQ9hx1e/B5c3fTQTSV/lEq1UQlRN/D8z0Q9l+23hZ79/sMf/hBUM+4Z6/Dkkgrquung3uzQ0cDtByznltfAneZ7qH3xA7eel9dvi76jGokwYsQI+/CHPxz5lfrpT39qTz31VPB3hWx307FS4NaxrtEZ7sZOkmHr4eOi0o3MRh43Wf82Jj1vsR4CCCCAAAKNEihd4NYFooZz6iJZwyM1YVG4d1M9xur50sW7P0GQZi3XxECu5yyqEXTxq94aTQCkRevrOb3whXV4aGal4FipbP9CpNJFrvtc0qCXReCWm4aGalIoLbqJoAnpXCDxL+x10akgtHjxYtMzorqREPU8qb9ffll+T1CSZwz9kJ4kiCUdap20HZKE0rSu/kV+tRs04eMgSV3SnIBqKa+WwF1tNInq6/tVGiXif8c0IkDDs6NuhDkHP0z7Q3LT3FRSmZUeCYm7YeJPOFZpwiy/LTS0XmFX58W4YeXhocq6maDvq5tosiOBO3xTUzcKZK1RPVryGLjTfg8rBW6dlzTyQj3LccO+NWJKz83r+6zwrBuC7oZu1MiE8Ksu435f/OHqlc4TjTxusv5tTHPuYl0EEEAAAQQaIVCowN1REE04pF5mXdhqCV/o6P+nmfE1fHHqT0CjsjShly7SNYRSvbB6ZjyqB83tl99jGdUTW+mCPWp27CwCt4acauisemF0k0LhWc99uovzuJ60au2o4bOaGEshWYtflnp1NKO0XBVyhg0b1jZaoVq54YCnYefqcVLY6mgQrWfgTutayyzR2t9aAnI121rKSxu4dZzpptbHPvaxqqcBf6ZnP1xolId6E91NuKjHC/yN+IHa/877rx6Mu/nhP1Or7cUNDfZvEFY6jv220Ggd3RzTsaLzUHh0T3gfwzelFIoPOeSQYHRQRwO3P8xeNzwVKjVcO6+BO+33sFLg1nlL3u5Z62q/LeHwrBs5GmWlc5yWqMDt/3Zpok3dOPIfMVAZ4ZuUSUdGZHncZP3b2NHrBD6PAAIIIIBAvQVaJnBXmt3Xn0ztiCOOWG9oeBS4HwzTfDaqTD9wV+uRShr06h24VUdNlKbeLxeI995773avXas1cPuv4InruUnzZQgHvEb3qiUJubW4+hfdcYHNedUSkJsduKsFCj84hieH8t9IEB66W+lGWbX91Kvv7rzzzrZVwje5dHNNw87dc+aaf6Fv375VD1HdpHLBSivuv//+wfP3SeugETW64aTXCVZrW40u0SsJtUTdYAjfqNB5RxN96TvT0cAdnm9Bj9XoxqMc4149WMsxmuScGFduLd/DqMCtkK1zpcqMmo8ifBPF9YRr7gDnU+3Ze82wr/CqpdqxHD7m04zuyeq4SXPeduum+W2spXw+gwACCCCAQJYCpQ7cutuvHjFNVKbnKf3nPsOvSekocq0hUz1LGir6u9/9LphEKjwEPo+BOzyRkHpi1OuoXqzwe87TWiikaKi5eoM0QZXrfXTlJ30nd7gN3aRpuqmif2Tsnu3NY+CuxdV/llMX5+qZqvY8e5Lwn/a7EBdiKpWXtoc7zTEVDhjhtlb7KwAtXLgwqJKOL81YHzW5nF/vao87hEe8JJmgTGVXC/BRbeDf6PNHtlRqC90cczcDokbNhMObQrkmjQx/p2sZUh6eKE1h8uCDDw4mnEtyvCRZJ659Ko36iSu3lu9hVODWDRR380e/PXqe35/ELzwBmgvlGnKdJHD7x2Olmyn+IxRpJozM6rhJen6p9bcxafmshwACCCCAQKMEChW41UOiCzYNi6u2aKilLqYV1Kq9M9efPKkj6P379w96haIW3aHXhb5mKdZwaF1o6b+FX4XlfzZvgVs9Lwos6lnVzQw3C3Q9hjb7+642VO+deiirLbook6l66JYsWRLY6plF97qlSp/NW+DuiKs/+7smu9KzzppoTt8B9Xz5S1zoSPs9qKW8tIE7ySMTrt7h+oTDb0d7yfzjPPydD29TAf5b3/qWbbnlllUpw5MYVuqtrvRhP2TpZuKBBx7YtmqltlDYdRM4VuoJDT/j64ad6zvSkcCtm0Gqixs6Hn7NYZLjpR7n5rSBuyPfw6hzYHgSyEqPGYSfZ3bDzjUjfZLA7c9NUWkukfBw9Wq94I08bvzjut6/jWnPX6yPAAIIIIBA1gKFCtxxk/6kxarHRZ3bZtQzm5owSD1uuphL845vlZunwO1PJKQRA5odXMG73oFbAUFDiNUjpAv/SotGAqhXTjcx0rrmKXB31LUj7ySXa9LJ4ap9t5IEKP/zZQjc4V7fWgySvDXAd4ubVLBSPdRzevvttwdzSmjxh66HH61xPeB6pVVHAnd4ojS/xz+JVT3OzWkCd0e/h1HnwPBQff+Z+/CIi3APeNQNo0rfwWojK/wRMP5Ef+HyGnncuO1m9duY9jqA9RFAAAEEEMhagMA9e3ZgnHQYaNIG0cXOfffd1+793pU+q+3q1T3bb799MBRYvRtu9vM8Be5wT6o/m3KtgVsXi+4ZRF18qqcjHJ51gXriiSeuN4O0huLqNV/u3ciVXNXTq9fw6J3GemfxI488ErzPuFrITBIE4gJQVE9sVNn1cJWZHPXMpd65nGYpe+AO9+p1tIdbr4q65ppr2t6vHB7mHm7fpM+G1yNwJ+nh1vco3NPpDytXGNcz3uE5E/zvdJoh5fpe6oaKbg5o0SsT9S5yla8lyfes0YG7o9/DqHNguBfaH1auIdvuGW/N3K7HG3RuTRO4/Xdyh4/J8N/iZkqPapMsjpusfxvTnP9YFwEEEEAAgUYItHTgDvcORD1jV2sj+O9+1gWPAqBet6PhlQrTCjsKhm5JEwiSTBDk1z3JBX6lCy8FCL0GTUO2tR9f+cpX2k3uVGvg9uun/dcrjPQ+Whe8wz3pWl8zCN96663tgqVmG9d7b3v37m2aHE+PEvjvPs7jpGn1dlXQ0TuXFbzda5fijt+iBO4kE4q5fXUB0r+5omNKx4FmbdZSz2e4w/NBJL15F/4+6nuVZKI1f6LHJM9wK3CHn+VVqDv11FNt6623bvffw+9z7kjg1g0xjT7R3AzatoKkHgdyS9rAnfQYTXJOzOr8Vu0cGB5WHn4MIfzfw683TBO4/V7scHAPD1ePmrQtrk2yOG6y/m2MO+fxdwQQQAABBBot0NKBOzyzsODTTMxUraH8957qmfPDDjvMdt9997Zenkqf13usr7/++tz1cD/zzDPBK4J0cVep171egVsm/muEwuHAfzWTbpKozb761a9WfVbfD1p5GVJeb1ddHOt1bS5sK8TphoVukOhC3M1nkCTwpDkR1VJe2iHlca/ZcvX1X7elGzCa2E/PJmvpyCzl/iSLUbOUaztJ3lqgm0saeeEWvYpLc1RUW8I3CZPOUq7Q679SzG0r3IMZnuW+1sA9cODA4HlxfV7Hm14ZqB7u8JLkeEmyju9Ua+Cux/ew2jkwPKzc3eRR2+kmpoZVVxtyn+TmTbgN3Wu/dPMxPEFg3BwjUd71Pm4a8duY5tzFuggggAACCDRCoKUDtz8cryOzYocbS72MN998c9uEaElf1xQeYqjy8jCkXMFhxowZwURkupgbMmRI0EsfXuICt3qlNfu4nrfWRFInnHBCxffFujKjJpNSoNSQXk3aFucTrp//+qw8BO56uIb3Ue1z0003tQvbCm8HHXTQejd5agkz1U5GtZSXNnDH9dC5+vnv4Q73HGqdrN7DrVn2r732WtPM3FqqvXdZf/dvAum/xd1U8GdZT/Ie7pEjRwa9zP6+a44EvZNbN2j0bnuFY/Ww6z3ZWmoJ3DredMNDPdxaFPpOOumkdqN49N+THC9J1qlH4K7X97DaOTA8ckkjmjT3hQL3lClTgt8If7KzND3cMvDPbzrm9Y9u3rrz9tChQ4NRQFFLNe/wd6ajx00jfhsbceHENhBAAAEEEEgj0NKB2+8xVY9gVEjxUdXT9NBDDwU9Z+qF1UzBCtZa/J6WuN4FdwF+1113tV2s6r81O3Brv3Sx7t65rYtxzUzunsV0JnGBO+0FZDhwuwtUhXx/O0nfzRx+1Y/q3OzAXS9X56/jWMOo9Wo5t0SFnaSBJ81JpJZwlDZwV3qUwa+j7+B6+8JBw39Nkh5HGD58+HrzBPhlazTM9OnT214t54ck/1ziz3Pgl+ff7NPfNZeDhnpHvQZPN64UkN2bDSqF+mptEb4poPoNHjw4mAtBE6T5NzRqCdyah0KPnah+m2yySRC25eQvSY6XJOt0NHDX83uY5hyo3wNNNunmr/Bf1ZX2fCmH8Gvd9Luhd8CrnKhRSWnapJ7HTSN+G9Ocu1gXAQQQQACBRgi0dOAWsJ7nnDp1qr377ruBty6ENNxSPQR+sHQNMm/ePJs5c2bbha+eTzz55JODC2Ytfk+1QqsupHVRW2nRMGpNlvb444+3mzSsWuCOex9vpe2kfYY7XIa/j+G/xV1s+sYa5qveNV3w+os/4VJ4Aiq/J0cX9eq50YV+pUUXmwrbeqY5PMFaswN3vVxdOf4zkXEhspYwU+1kVEt5aQO3tq+bW+qR9N9lrL/peWEN0VZ7u+f/o2Zl9ifk0qvnNOoi6vup41fvsdYjH+4c4V6JF3bxQ3nUca5jUTdInn322Xas1W746S0HGsHwxhtvBJ+JGmpcrS3Cz/tqWzq/KCDrv/u967UE7vDOVHs8J8nxkmQd/5hMO6S8nt/DuHNguG76fmrR+azSBHu1BO5w+SpT52s3+WbUu7fD+9+o46YRv43VzlX8DQEEEEAAgWYItHzgrvRaJV2MamIzPRvcs2fPYEikhkrq2Vg9c6kLcHdRX6nnzX8/qhpWoXvQoEFBL7iGE+rzukjT83cagumGSYcPAgUBBXUFy/CiIYoK6JpcTEu4F7jaQVRr4NY+HnzwwZHPl8ZdbPohWnXU0PKjjz7aNGOyu7GhctRTo568SqHJf55Q5Si064JSPTrundMa1vvcc8+ZJg3S68P814ZFvSc5q4t81dMPefpvHXVVGX4Q09DgQw891Pbee+/IQ6GW/ax2XNVSXi2B25npPeOaRE2PgKht9Rys3gig97G7tq7Ww+wPv1e5CvN6/ljzLCh4K8DL9te//nXwOET4ho22f9xxx603VLpSkNZxrht4n/zkJ4ObeXpPvLzCx3jY1j13f8ABBwT7pxuBOkdogq233nqrbVV/5m/3h7i28IfU63OVRgJ0JHDHPZoTV0f/+5LVpGnOrB7fw7hzoD8hptt2pZtCtQTuSr857vzoJsjryHe4XsdN1r+NzbiIYpsIIIAAAgjECbR84BaQLpTVg6UepzTvdNaF2p577hlcUIdnG1eZ4dfMxDWC+7t6PnSxWun1Vf4FXbjM8OzCWQRu3XzQsFt/5m+3rbiLzUrB0H1WPXUqV22gi9LwotCkYam66eEW9dposiGFpqSLwpSGWCuEq32T9A4mLTtqPb+Hr1Lg7qhrpYAXFQbD9UwSeNLsfy3lpQ3cGmati/Ukrz1TeysQ61VWUYte8TV58uQgACdd9H1Xmerddjd3/M9WCvNR5evmiIK9Fv1vBV83XLxanTRMW6/LqzRCJK4t/GfNtZ3wzNZR3+kkrwXTZ3VToVLvf9rjL24/KvnU2sPd0e+h6pLkHOifA8KvYYvySTJpmvtseEI999+qvXs7TZvU87ip929j0u8v6yGAAAIIINAsAQL3v+R14atn6h544IHEF/XqAa829Fyz32roeVxIUFjXMFkFd4VthX/Vp9rzy+6ASfPceS093Eku+JJcbKq+6jG87bbbTM+vxi3qZdTkQuGw7T6jiXdkVGlUQLhcF5DUO682cO+81TqVZoSuFIrj6hn197jAXQ9XPYJw9913t4U2DSPVUH0FqGpLLWGm3uWlDdwKfJpfQc9Rh3t6/XrphpUCn4Zzxy26waMRFRoKHnejTSFevc76vrvZ3qPKV7mq5wsvvBBZruYf0D5ppIoWHQ8aLq/RLppcsNKSJPDHta3/rLm2U2n4d6093P5r/CrtR1wd9Zkk6/hl1xK46/E9VD2SnAP9R2t0E2nEiBHB6yLDSy093Pq8Py+APxFeR77D9TxuVI96/jbGfc/5OwIIIIAAAs0WIHB7LaCL5fnz55ue09ZwZNfrqotd9WppmLeGL2sCMb9Xu1Jj6rlPDUPXhFZ6/lIXLu4CWwFJZWl4qBs2HjXbscKlenbVM6dF9VEo/eIXvxh8Pup583CdagncUUNXw+Umudh06+tGgi48f/Ob3wTPj8pXYSfs269fv8C3WrBRb6eG1CugyMwN+VWbyFWTrGlYtZuh2R/S6U965V/kd/SLGRe4O+qqmxe6geBuOqhnUa+e04iLuKWWMNORi/VKn60lcGu0g75PmqxQ31EFbx07+l4qYGtIuCZIiwvEfn30PddxpJ43fUfdsaRyNS+D2irp992VrXrp5pl6HfUoispUG6k833ZMAAAgAElEQVS8ffbZJyhP5xi9AcCdD4YNGxbMR6DjWo9D6Luu84VCoc47enRCQ9OrfdeTtG34/cy6kaCbNHq0o9p3OkkPd9xEca78JHVMso7fjrUE7o5+D10dkpwD/VdiRc1kX2vg9t/JnXRmf//cFzWEv17HjTOr129jkt++uHMif0cAAQQQQCBLgVwH7ix3nLIRqLdA+IZGvd7pXu86FqU8/wZJpcBXlH2JqmeSG2BF30fq3zgBvxfafyVe42rClhBAAAEEEEAgLEDg5nhAoE4CBO46QZoFIx80okOjILQQuOtnS0nlFAgPKa80EV4595q9QgABBBBAIP8CBO78txE1LIgAgbt+DUXgrp8lJbWGQHgoeqVHZlpDgb1EAAEEEEAgfwIE7vy1CTUqqACBu34NR+CunyUllV9Ar5m79dZbg8kho2Y/L78Ce4gAAggggEA+BQjc+WwXalVAAQJ3/RqNwF0/S0oql4AmjHz44YeDiTY1EZ8mi9OM+G6yv0qveSuXAHuDAAIIIIBAsQQI3MVqL2qbYwECd/0ah8BdP0tKKpeAAvcNN9xgr7zyyno7luQ96OXSYG8QQAABBBDIvwCBO/9tRA0RaDkBAnfLNTk7nEIg/Fo99zENJdcr5wYNGpToNZEpNseqCCCAAAIIINABAQJ3B/D4KAIIZCNA4M7GlVLLIfD444/bL3/5y+C99O797gcccIDttNNOhO1yNDF7gQACCCBQIgECd4kak11BAAEEEEAAAQQQQAABBBDIjwCBOz9tQU0QQAABBBBAAAEEEEAAAQRKJEDgLlFjsisIIIAAAggggAACCCCAAAL5ESBw56ctqAkCCCCAAAIIIIAAAggggECJBAjcJWpMdgUBBBBAAAEEEEAAAQQQQCA/AgTu/LQFNUEAAQQQQAABBBBAAAEEECiRAIG7RI3JriCAAAIIIIAAAggggAACCORHgMCdn7agJggggAACCCCAAAIIIIAAAiUSIHCXqDHZFQQQQAABBBBAAAEEEEAAgfwIELjz0xbUBAEEEEAAAQQQQAABBBBAoEQCBO4SNSa7ggACCCCAAAIIIIAAAgggkB8BAnd+2oKaIIAAAggggAACCCCAAAIIlEiAwF2ixmRXEEAAAQQQQAABBBBAAAEE8iNA4M5PW1ATBBBAAAEEEEAAAQQQQACBEgkQuEvUmOwKAggggAACCCCAAAIIIIBAfgQI3PlpC2qCAAIIIIAAAggggAACCCBQIgECd4kak11BAAEEEEAAAQQQQAABBBDIjwCBOz9tQU0QQAABBBBAAAEEEEAAAQRKJEDgLlFjsisIIIAAAggggAACCCCAAAL5ESBw56ctqAkCCCCAAAIIIIAAAggggECJBAjcJWpMdgUBBBBAAAEEEEAAAQQQQCA/AgTu/LQFNUEAAQQQQAABBBBAAAEEECiRAIG7RI3JriCAAAIIIIAAAggggAACCORHgMCdn7agJggggAACCCCAAAIIIIAAAiUSIHCXqDHZleYLrFtn9srf3q9rRXps1sk26dqprmVSGAIIFEvg/deW2/srV9a10ht8Yvu6lkdhCCCAAAIIILC+AIGbowKBOgkseGWtjZn2D1tb37wd1O7fBne1/XbaoE41pRgEECiSwKo7brG3b7iq7lXeoHcf++C/X2qdt/5Y3cumQAQQQAABBBD4pwCBmyMBgToJDL9htf3xrxmkbTPbuIvZPed0q1NNKQYBBIoisHbJYnt92BGZVbfrfgfYB797SWblUzACCCCAAAKtLkDgbvUjgP2vm8Dg/1xlb/1jXd3K8wuaedYmttlG9R1a/sorr9hPf/pTmz17tr300kv297//3Xr06GGf/OQn7fDDD7eDDjrINttss8z2qZULvuSSS+z555+3K6+80rbaaquA4s477wz+/xVXXGGf+9znWpmHff+XwLvP/dbe+PbwzDw23PmztvkVN3a4/HvvvddOPvnkVOV84hOfCI733XbbLdXnWLnYApz7it1+1B4BBNILELjTm/EJBCoKFClwr1q1yq666iqbPHlyELK7detmPXv2tK5du9qbb75pixYtCvZxhx12sNGjR9vgwYOtU6f6hv1WP4zmzJlj3/72twPjgw8+2F599VW7++67rW/fvnbppZfaJpts0upE7L+ZEbg5DMomwLmvbC3K/iCAQJwAgTtOiL8jkFCgKIH7nXfese9///t200032cc+9jE78cQT7bjjjrPNN9+8bU//8Ic/BL2s9913n3Xu3DkI3eq9InQnPBgSrqaRBbrxsWDBguCmx6GHHmqjRo2yD3/4wwlLYLWyCxQtcGtkxg033BCcW6KWP//5z8H55I033qCHu+wHcMT+ce5r0YZntxFoUQECd4s2PLtdf4GiBO6JEyfa+PHj7aMf/ahddtll1r9//4oY69ats+uvv97+8z//Mwjj+vfAgQPrD0eJCCAQKUDg5uBAAAEEEECg2AIE7mK3H7XPkUARArd6rkeOHGkLFy60H/zgB3bUUUdVFVRv+HnnnWd33HGHHXLIIUHoDg91Vih/6qmn7JZbbrEnn3zS1HOlnq099tjDRowYYTvvvHNb+ddee23Qs37++ecHf/MXbUflVPr7Cy+8YFOnTrVf//rXwXB3PWe+66672je/+c3gJkC45931ns2fP3+9beiZ0X79+tmZZ55pvXr1avu7e/70+OOPtx/96Efrfc7VvdLfNQR/2rRpds899wTPwWv51Kc+FTwDf+yxx643NLzafr722mtB3R5++GGLqku4cnoW8rrrrrNhw4YF7emPQFD7/Nu//ZtNmTIlsD/ggAPanrOdMGFCsB217e9+97ug3b761a8Gf//4xz++nkGattaHa2kHt9HnnnvOZB53TGn9Wtpu3rx5wUgC3UiK641t9immlQJ3+Byx7777BqM/Hn/8cXv77bdtl112saFDhwbnIY268Ze030N9XvNX6LGOaouOjwMPPDBYpZZjutq5I3x+1Xfvv/7rv4I5M9x2tM1Kx6d//G6wwQbBeV0jZS6//PJg7g1/0SMrp512mr311lt24YUX2o9//GOrdI4Mf86NVlCddF7SeTjJM/dR9a/nuU+/FSov7Obvs7M/9dRT7YILLrDvfOc7wW+MTPXd17nz6aefDj62++67B+c+//fElZn1b1At5760x4nO8YwuafYZne23qgCBu1Vbnv2uu0ARAre7wNxzzz1NgWvrrbeOdXjssceCcLLRRhu1u9hSANOFiy7w9By4fsw1+ddf//rX4Eddofiiiy4KhklrqSVwaxt6zlwXecuXL2/bhnvOXMOwNRz+u9/9rnXp0qXdRbFuLig4uovzNWvW2OLFi4OLd/Xqq94K4LWGNn1OF6zati50P/jBDwbbe++999q2s/feewejCNx29JlqF53OSOslCdyubTRaQReP2267bbv2dBfZemb/6quvDi4ydVH57rvv2qc//Wm7//77rXv37rblllva0qVLA+PevXuvN/JBwUA3WyZNmhT4aX/0OdfW2nf/sQN3YZemHeLaW8eUjsUTTjih7eYCgTv2K1x1hXpPmtaRIeXu+NeNQN0E0vdVc0u8//77bTezdJNNN+Xc973W72H4nKQbZBtvvHGbk45D932oFLjTHNPVAvfPf/7z4Pzx+uuvtwuOtQQpjVrSOS3q5tsvfvGL4Dv6la98xcaOHWv//u//bsuWLQv2ee3atfanP/0p+N/hc+ZHPvKR4AakbrJmHbjTnvt001g3bnU+qnQTQDcWVGfdENbjUfvtt1/buVfn1lmzZtnKlSuD/dW/dSNXvydnnXWWKaC7m5dx56R6/QbFbafSua+W44TA3bHzJZ9GoFYBAnetcnwOAU+gCIFbF6o333yzfeMb3wgupJI8k60Qpt4T9TTpwuXII48M9vyhhx6ys88+O/jf55xzTtCbq3CrizeFP62rCcEU7LfffvuaAvdvfvOb4AJIF0/qnVFY1MWfLk4UtH74wx8GoU/bP+WUU9oFbv0fv3fob3/7W7DuL3/5y+CC082qXEtoC/dGq0dJtq5n+I9//GPw/x955JFgQjRdDLvZ3qMC9+9//3s7/fTT7dlnnw32I0ng1jOwCqBPPPFExZ4tzXquXp3DDjuszUr7rBsFulDUBasuLmWqmxjyvPXWW003ChTQdcGtZcaMGUFPuUK2LtqPOeaYtrbW8aQ21qJedNe7Vu1iMKodqh1TM2fODEK/bhaEH2+ope3o4f6/k1ceA7dqp5nLNYJDI1n0fVdA0v//y1/+Eny31NutpdbvYThwh0O1/rsLa7ohVSlwpzm3RAXucL1VXkd6uHWz001EpmDm33zTd0bB/mc/+5n9x3/8hx1xRPvXzMUFN+eRVQ93Lec+t0+33357xVFRzkM3FhXIdbPRnXvlrdE++g3QOVu/WdOnTw/O01rU+6+ArqVRv0G1nPvi2q3SeY7AzaUrAs0RIHA3x52tllAg74Fbd/EVXtXToRCmcJdkCV98uuHeuthRL8lPfvKToEz9Ew7v6lEdM2ZM0GugbWmYXtoe7vAFlSZ20zDIDTfcsF2VXRD8zGc+09ZjH3cRohsB48aNa3eRVktoc2F2p512Cm4ubLfddu3q5i4iVR8FRPUsaakUuLWvGg2gtvnsZz9rv/rVrxIF7nBoUE+/ArMzqnSRHR4Sq9Csmy7hnsJwCHA3V1yoV+CpNNxfYUj7p3/Cjx2kbYfVq1cHN0MUrBUOvvWtb613Q8gdQ+F9raXtCNz5DtzbbLNNxTkj3Pddw3813HyLLbYIXqWnc0za76H77tx4441BIBswYEAbSi2BWx+udG6JCtz67+qR/sIXvhCMNOlo4HZ1fvTRR9cL1e5RItXR3QANn6zivqtZBu6OnPtcr71GbLlQ7fZLw/M1uki/Q+rpDp979XiCbijq9ZduCZ/Hjj766OA3QovORQr1Wf4G1Xrui2s3AneSKxzWQaAxAgTuxjizlRYQyHvgrhSckzRL+HOu11VDPdWjrKHkSZ7pCwfDpM9wu22oh92/IHb1dr3v6nlxwwarXYQoBOtGgZ4RDvf0pA1tujhTcFZvsHp8FRQrLe4Za/XO6xnCqMDtelH233//oFdZQThJD7fK09Bb3TxRL3X4YtpdZGvUgevxcjYaPuq8/Hq7gOBGQcydOzd4znXTTTcNbppo1IK/6H3i7gaOLmQVftK2gxsiqiH5rgx/O+qZP+OMM+xDH/qQafI/PRKRtu1UJoH7/2Tz2MOt1xCqtzE8zFs1do9IaAi2jl/Nx1Dr91Dl6fupsOufw2oJ3FHnlkqB292M0yMgej5co1Q6Gri1PxptovOrf/PN3ZTQ6KRKcz3EBbcsA3dHzn0a9q/RV/qt0PGw1157BQe2u0moc0q4bd3NzvD5OHyOcecFPSKj84sW/c5l/RtU67kvrt0I3EmucFgHgcYIELgb48xWWkCgFQK3C8u1BJbwM3rVDoc02wj3DLiQGvXssHtOUf/2n/t2oS3uMHUhOOqC3P+8m9gnHCD8Hm5XlsKEgqZ6tzU0O2ng1mgCjTDQkMTwTQT3vL6bMEgjEJyNepWiwrOzcAFAPWYahl5tcqJqNz78512j2sE9j679CT9HGjZ1n1XPpruQTtt24cDt3jfvtqFh9nr8YZ999gmeha32aqu4Y6Vef2/FSdOibmL53zv1Dqv30h/6neR76G6a/fa3vw3ClZ4Vd0tc4E56TKs8P3C7Hl091qJRIbpp6X+/qk3OFt43/3n5Sjff3GgknVfCI23C5cQFt7CHb6vn3zX8Xz3AbpLMpJOmdfTcpzbUTRO9TSPck+3OJRoJEZ7o0517w49GVXJwr6vT3+ImV6zHb1Ct575ajpNqn1Fb6qaFHtfQUHwWBBConwCBu36WlNTiAnkP3Gqeej3D3ZHA7Sbc8g8XNwFXmsCtMvwAm+QixJ/MzIU2N/GbXzc3SVvawO2HVz3H7dfXDZNVyNAz1dUmWYr6irlg73q21EusXne96zbckx13Ya3yawnclQJK2nZIGpxVRx1DfuBO2nbhwK2e0nC4d4FeIUgXnJdeemnQi9rMpRUDd9QomFoDd6XvodpYIzc0IaAbnp40cFeb3ds/t/jf53CPrh6TefDBByMDtx/sXf3cBJAaEh2ep8KFP5Xpbr650Scf/vCHgxEwesbbX+LOC+Hh6rox0bVr16CI8ORyKldD+zUcO2ngrse5Tzca1Y6f//zn24aVu5FF7ias21937vWf2Xd/959vThK46/EbVOu5L+rmcrXjxH1Goyyi2lLn0u9973vBI0IsCCBQHwECd30cKQUBK0Lgrtcs5R0J3EmHlCfZRrh3wfVaVLt41BBEPTepoeB6bZcClYZipx2WnLaH2z0TqOerw4Fbw0ndcG09c6jZwmsJ3P4zmv/4xz+CId6avTwcJpyNZn32e/XcV7iWwO16uFUPN/w/bTto4jdZ6HVtbrh4ktNK2rYLB+5KrwVT2+pCXbPjV3oVXpI61XOdVgzcUXNM1Bq43Q2p8PfQDeNVr6ye1w3PDxHXw6329SdkjDq3hL/PmnhQPfJuNIsCc6WbAXEBuNq50Z8oUZOB6ZxT7dGXuO1VG1JeaZJMvdHCTUgZdsri3OeGj7vHivTIi4aZ6yapP4rHbV+P2FQKk7UE7nr8BtV67otrt7RDynXzSedencPD86LU83xGWQi0qgCBu1Vbnv2uu0ARAnf4PdzhmX6jMPQDrJlc9R7ncPiIeyWLytMzmJrU5utf/3rwHFzaSdPc85qalTjqGW73DJ/ef53kGW7Vyw271LPN7lnhtKEt/H7rqAvZ8HDHSs9w6+JbF2sKdprszF0A1hK4wxPMyUHl6uIyPMxS++4u0OQWZeq2ryGiGtruLto03DpqGHol07iLQf8zqp9uEqj3Lum8APpM2raLC9zhv1fb57qfQCIKbMXAHQ7GYRZ3TlCY0o0kzWDu3jOf9nuoXmA9iqEhwy4cum3VErijzi3h77OGXqu+bjRL+PitxzPcKs+d4xWEdXPxmmuuCd41HX7G2T/U4r6rcc9wa6SI5lbQdnRO1aRk1QJ3Pc992hc3QZpc+/btG9y4k2d4Ekmt5wJ31LHiznUaDaDgqZFCOndn/RtU67kvrt3SBm7VI8nvbqPOfWwHgTIJELjL1JrsS1MFihC4BaQLCYVh9X6qJ89NNOPjKTDq2Tg9A6eewPCrmMJ39SvNUu5mu9b7qd1zg2kDd5pZyvXsmT8xmPbH74XSf3M3C7QPumjXc5C1hLaksyPrFWG68HWvy3IXfXo1jy6I9thjj3azhdcSuLVfbsber33ta0Fo1cWvH1zDw7yrtZveXeuGpKaZpTxNaPDbQW2oOundxJXqpn3U3zTpU58+fYJ/a9KpWtoubvSEm5xNk3ZF3WRo1MmmFQN3pVmk5e2GIIdnpa7le+huhj3wwANV3+Gc5rVgUecW933+8pe/HPS6avJBN5oli8DtbgZqNJNe2ygfDR3WNt2rCbMK3HoNos65OqdWC9z1Pve577MeA9HbIjSCKXzOdfvrzr377rtvuzbQ38OzlLtHc/Tfk85S3pHfoFrPfVkEbt2M1Q3yJUuWRN6UbdS5j+0gUCYBAneZWpN9aapAUQK3eq3Vc3nTTTcFk0KpJ1PPJocvxl555ZXg7xqOqEUBSJNvhV/9FfXeUE16pYs79dxqUiN3oZc2cGu79X4Hanj4o3rH3DONtYS2Wt//G34XbPhZZHfw1hq4XW+/LpR0s8KfMEjlhwO3nrkMvz89/B5uf4K0er+HO6oddNNAIy+06IL9hBNOaHvv+pNPPmkXX3yx6SaOXhmmC2Edj7W0XbXArXbV64R00c6Q8uSnVNcO/kRelUrwh+6q51dLeGLF8HuSw+/hVm9qeERILd9DvetevaAa0h2eVMvVtZYe7qhjOrxPmuwvXPcsArfKdL33ekRF5wMN0dd5PmqJC27Verj1e6LZ0dWzrRtgOqfGDSlXPep57nMTR+ocoUeE9PYC1UP/Di/hc6/ewqBzSPfu3du9h1ufD9+obNRvUC3nvrh2S9vDrXbWDXndaGdIefJzH2sikESAwJ1EiXUQSCBQlMCtXdFFknqEdTGoyYM0dNZNoOImCNN6eh5Ow+80y3Y4bOtvughWb4Z6ElSGmwzNTX6mQKuLS12Ahy+mkz7D7bah4K4LID0n7CbGcnVUvf0Zx6tNJOPqpte+aFijLrrCF71RM4NHhWD1hOqiTSFQZWoCLg1D1Gtq3n77bfMnUNK2whd9lXpyaw3cKttNFqT/rZsq/kV2eEi5npWeM2dO0G6quwK7jBV+NPJBr/Zyi44XBZNJkyYF++W3tT6v40Qh2R0ntbSDf0y59tZoBD02oOXQQw8Net816qLWtnMXov6kaeHt9O7dOwje/fv3T/Dtz26VVuzh1gRYuvjX8ajvlI4/tb++77rZon/C749P8z3UOUnhRjPUR03gGJ4MTL2PX/nKV4LveS3HdDhwH3PMMe1Gs4SP3zSjQ+JGaLg5FR5//HHTcawwrAAVtcQFt6hJ08KTDKpt3I1ZDcGu1sOtetT73Oee01fZ4TczhPfZnXv1znVNGqZFoVy/XzoedBPy3HPPNbWTO4/pWGjEb1At5764dqsWuP1J09xEfDq/y+Giiy4KzrUsCCBQHwECd30cKQWBQkya5jeTfrCnTZsWzGatC1pdeCjk7LjjjkHvni4Co4YhukCs4cdTp041XdzpQk8XseqdGj58eLvXKtXSw+3qq/dmqxdFAdFdGGko9pAhQ2zgwIHtbgZUmx1bFxK6EfDNb36z3edq6SV1dVP4VxCdNWtWWyjUkFhdrOhZVPWYVLroUw+0nqvUEMjw0pHA7V4vo16bSu+yDvcsKkzqlUhq/5dffjm4MNckbnpmUZ/3F10QqrfntttuC4bCqywdK3qFVviVQO5ztbSDO6ZUL93MUY+VylGgl6naW8elnr93Sy1t5y5E/deCqUwdv3rMotI+NeM014qBWze+9M+Pf/zj4DuvRd8XhTj/+572exi+4ZW0Pd2NuFqOafd9rtSjq+3Xe9I0t096bEg3Q6PeaR7e97jgVu21YJXOqVHlOfsszn3uERWF/fCbGSqde3WzVTcU1Quum6W6WaCbo7qR415t5h8bWf8G1XLui2u3aoG70kz7Op/rhmul39Wk3xXWQwCBygIEbo4MBOokUKQe7jrtMsXkTMAF7v3222+9CYNU1aihvDnbDaoTEihK4K5Ho3XkZlPS7Sv0acK+SvM7+GW4wKJHYzTqo0iLAreGB7u5GIpU91rq6gK3eqw1IsqNgKkUuKNGWdWyXT6DAAIIJBEgcCdRYh0EEggQuBMgsUpmAm4iqKgJgwjcmdFnWjCBu768rRC43XwOGibsJpOsr2L+StMIKAXpamE6/FqyESNG5G8nqBECCJRWgMBd2qZlxxot8KUfvp3pJmeetYlttlGnTLdB4cUSUMjW8616nlVD2vUMt5uRWBMm+Qs93MVqX9WWwF3fNitr4NbcEVp0PtCkVxotoGeZ9ay0P/9GfUWbV5rmXNCbBDQs/IILLgjezqBHaTQZXqWFwN28tmLLCLS6AIG71Y8A9r9uAv9x9xr71bP/vOip9/LZj3e2y7+xUb2LpbyCC/jPVsZNdkPgLmCDr33P/nrA3plVfJOhJ1u3oSdnVn6aghlSnkar/br+vASa7E/PcOvZ8bIu4efxw5O2Rd1gIHCX9UhgvxDIvwCBO/9tRA0LIrD2fbMrHlhjzy1+v641/sRWH7ARX+5iW25G73ZdYUtQmHq4NZvs7bffHvRsazK4r3/965E9WgTuYjb6ey88ZytvnGDvv/F63XZg3cq3bKP9D7JuJ32rbmV2tKBGBO6O1jGvn9d3e9SoUcFEiArbY8aMCSaILPNy4403BhPrfehDHwpmFtcw8fDs9f6+E7jLfDSwbwjkW4DAne/2oXYIIIAAAggggAACCCCAAAIFFSBwF7ThqDYCCCCAAAIIIIAAAggggEC+BQjc+W4faocAAggggAACCCCAAAIIIFBQAQJ3QRuOaiOAAAIIIIAAAggggAACCORbgMCd7/ahdggggAACCCCAAAIIIIAAAgUVIHAXtOGoNgIIIIAAAggggAACCCCAQL4FCNz5bh9qhwACCCCAAAIIIIAAAgggUFABAndBG45qI4AAAggggAACCCCAAAII5FuAwJ3v9qF2CCCAAAIIIIAAAggggAACBRUgcBe04ag2AggggAACCCCAAAIIIIBAvgUI3PluH2qHAAIIIIAAAggggAACCCBQUAECd0EbjmojgAACCCCAAAIIIIAAAgjkW4DAne/2oXYIIIAAAggggAACCCCAAAIFFSBwF7ThqDYCCCCAAAIIIIAAAggggEC+BQjc+W4faocAAggggAACCCCAAAIIIFBQAQJ3QRuOaiOAAAIIIIAAAggggAACCORbgMCd7/ahdggggAACCCCAAAIIIIAAAgUVIHAXtOGoNgIIIIAAAggggAACCCCAQL4FCNz5bh9qhwACCCCAAAIIIIAAAgggUFABAndBG45qI4AAAggggAACCCCAAAII5FuAwJ3v9qF2CCCAAAIIIIAAAggggAACBRUgcBe04ag2AggggAACCCCAAAIIIIBAvgUI3PluH2qHAAIIIIAAAggggAACCCBQUAECd0EbjmojgAACCCCAAAIIIIAAAgjkW4DAne/2oXYIIIAAAggggAACCCCAAAIFFSBwF7ThqDYCCCCAAAIIIIAAAggggEC+BQjc+W4faocAAggggAACCCCAAAIIIFBQgVIG7hUrVthNN91kM2bMsOeff95WrlxpvXv3tkGDBtno0aOtV69e6zXXQw89ZEOHDrUlS5ZENuWdd95phx9+eEGbmmojgAACCCCAAAIIIIAAAgg0UqB0gfvll1+2U045xR5++GHbdNNNg3DdpUuXIEgvXbrUdg/wT+IAACAASURBVNhhBxs/frwNHjy4nfN1111nI0aMqGpP4G7kocm2EEAAAQQQQAABBBBAAIFiC5QqcK9ZsyYIzTfffLMddthhdvnll7f1ZqvX+7zzzrOJEyfagAEDbOrUqbb99tu3td6YMWOCIH7ttdfaaaedVuxWpfYIIIAAAggggAACCCCAAAJNFyhV4F6wYIENGTLE1q5da7fddpv17du3HfDy5ctt2LBhdv/999uUKVOCIeRa3nrrLTvxxBPtiSeeCIL4fvvt1/SGoQIIIIAAAggggAACCCCAAALFFihV4L7vvvvs3HPPDZ7XVi939+7d12sd9YBr+Pi4ceNMvdpaNNz8qKOOstWrV9v06dOtT58+xW5Vao8AAggggAACCCCAAAIIINB0gVIF7jjNd955x0499VSbPHlyu8D92GOPBb3du+yyi5111lnBUPRHHnkkKG7gwIF25pln2pe+9CXr1KlT3Cb4OwIIIIAAAggggAACCCCAAAKBQEsF7meeeSYYcr5q1apg6Pg+++wTIPzkJz+xY445JugZ13PgXbt2tc0339yWLVtmixcvDiZfGzt2bPCP/saCAAIIIIAAAggggAACCCCAQJxAywTu119/PZi9XDON63ltTY7mwvOFF15oF198sW299dbBv0866STr3LlzEL613qWXXmrvvfeeXXHFFXbcccfFmfJ3BBBAAAEEEEAAAQQQQAABBFqjh1th+5xzzgme69YQcf1bvdlaNMGaeq7vueceO/nkk+3ss89uN3R83bp1dtFFFwX/HHjggXbLLbfYFltswaGDAAIIIIAAAggggAACCCCAQFWB0vdwv/rqq8Ez2OrZ3muvvYIe61133TXVYTFnzhw7/vjjg17vW2+91XbfffdUn583b16q9VkZAQQQQAABBBBAAAEEEEAgncBuu+2W7gMNWLvUgVuvCRs1apTNnj3b9t13X5swYYLtuOOOqVn1HPcRRxxh6ilXD7eCe5qFwJ1Gi3URQAABBBBAAAEEEEAAgfQCBO70ZjV/YubMmcEw8oULF9rRRx9tV199tW211VYVy9Ow8tdee8223HLLoBfbXxYtWmRHHnmkvfHGGzUF7pp3gg8igAACCCCAAAIIIIAAAggUVqB0Pdx65nratGnBs9grV660kSNH2gUXXGDdunWr2EjqBdfM5XoHt2YuHzBgwHrrPfTQQ8Frw7bZZptgRvPtttuusA1OxRFAAAEEEEAAAQQQQAABBBojULrAfccddwTPbCtAn3/++TZ69OiKvdaOV8PE9Xz2vffea5qtXP+E37etmcr1bu5rrrnGhg8fHgxL79KlS2Nah60ggAACCCCAAAIIIIAAAggUVqBUgVtDv4cNG2Z637aCsz/jeFQrTZkyxU4//fTgfdvh14K9/fbbdskllwQhe9ttt7XJkyfbHnvsUdjGpuIIIIAAAggggAACCCCAAAKNEyhV4L7sssuCV3wlWcaNG2djxowJVlUvtl77ddVVVwXD0PXKsO7du9uSJUts6dKltsMOO9j48eNt8ODBSYpmHQQQQAABBBBAAAEEEEAAAQTK8x7uVatWBUO+9fx2kiUcuLW+nv2eNWuWXXnllfb0008HQVvBe9CgQcGw9F69eiUplnUQQAABBBBAAAEEEEAAAQQQCARK1cNNmyKAAAIIIIAAAggggAACCCCQFwECd15agnoggAACCCCAAAIIIIAAAgiUSoDAXarmZGcQQAABBBBAAAEEEEAAAQTyIkDgzktLUA8EEEAAAQQQQAABBBBAAIFSCRC4S9Wc7AwCCCCAAAIIIIAAAggggEBeBAjceWkJ6oEAAggggAACCCCAAAIIIFAqAQJ3qZqTnUEAAQQQQAABBBBAAAEEEMiLAIE7Ly1BPRBAAAEEEEAAAQQQQAABBEolQOAuVXOyMwgggAACCCCAAAIIIIAAAnkRIHDnpSWoBwIIIIAAAggggAACCCCAQKkECNylak52BgEEEEAAAQQQQAABBBBAIC8CBO68tAT1QAABBBBAAAEEEEAAAQQQKJUAgbtUzcnOIIAAAggggAACCCCAAAII5EWAwJ2XlqAeCCCAAAIIIIAAAggggAACpRIgcJeqOdkZBBBAAAEEEEAAAQQQQACBvAgQuPPSEtQDAQQQQAABBBBAAAEEEECgVAIE7lI1JzuDAAIIIIAAAggggAACCCCQFwECd15agnoggAACCCCAAAIIIIAAAgiUSoDAXarmZGcQQAABBBBAAAEEEEAAAQTyIkDgzktLUA8EEEAAAQQQQAABBBBAAIFSCRC4S9Wc7AwCCCCAAAIIIIAAAggggEBeBAjceWkJ6oEAAggggAACCCCAAAIIIFAqAQJ3qZqTnUEAAQQQQAABBBBAAAEEEMiLAIE7Ly1BPRBAAAEEEEAAAQQQQAABBEolQOAuVXOyMwgggAACCCCAAAIIIIAAAnkRIHDnpSWoBwIIIIAAAggggAACCCCAQKkECNylak52BgEEEEAAAQQQQAABBBBAIC8CBO68tAT1QAABBBBAAAEEEEAAAQQQKJUAgbtUzcnOIIAAAggggAACCCCAAAII5EWAwJ2XlqAeCCCAAAIIIIAAAggggAACpRIgcJeqOdkZBBBAAAEEEEAAAQQQQACBvAgQuPPSEtQDAQQQQAABBBBAAAEEEECgVAIE7lI1JzuDAAIIIIAAAggggAACCCCQFwECd15agnoggAACCCCAAAIIIIAAAgiUSoDAXarmZGcQQAABBBBAAAEEEEAAAQTyIkDgzktLUA8EEEAAAQQQQAABBBBAAIFSCRC4S9Wc7AwCCCCAAAIIIIAAAggggEBeBAjceWkJ6oEAAggggAACCCCAAAIIIFAqAQJ3qZqTnUEAAQQQQAABBBBAAAEEEMiLAIE7Ly1BPRBAAAEEEEAAAQQQQAABBEolQOAuVXOyMwgggAACCCCAAAIIIIAAAnkRIHDnpSWoBwIIIIAAAggggAACCCCAQKkECNylak52BgEEEEAAAQQQQAABBBBAIC8CBO68tAT1QAABBBBAAAEEEEAAAQQQKJUAgbtUzcnOIIAAAggggAACCCCAAAII5EWAwJ2XlqAeCCCAAAIIIIAAAggggAACpRIgcJeqOYu5My8ve9+mz3nXnnh5ra1+Z10xdyKi1ht36WR79u5sx+61ofX+yAdKtW/sDAIIIIAAAggggAACCFQXIHBzhDRVQGF71JTVtua9plYj84133cDsymEbE7ozl2YDCCCAAAIIIIAAAgjkR4DAnZ+2aMmafH/mGnv4+ZKn7X+17L47bWDnD+7aku3MTiOAAAIIIIAAAggg0IoCBO5WbPUc7fPB41eVbhh5FK+Gl99zziY50qcqCCCAAAIIIIAAAgggkKUAgTtLXcqOFfjSD9+OXadMK8z6brcy7Q77ggACCCCAAAIIIIAAAlUECNwcH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RKGbhXrFhhN910k82YMcOef/55W7lypfXu3dsGDRpko0ePtl69elU8EObPn2+XXXaZPfroo7Z48eJEn+GI6pgAgbtjfnwaAQQQQAABBBBAAAEE8itQusD98ssv2ymnnGIPP/ywbbrppkG47tKliy1ZssSWLl1qO+ywg40fP94GDx7crlUefPBBGzVqlL3wwgvWs2dP69GjR9tn+vXrZxMmTLD+/fvntyULWjMCd0EbjmojgAACCCCAAAIIIIBArECpAveaNWtsxIgRdvPNN9thhx1ml19+eVtvtnq9zzvvPJs4caINGDDApk6dattvv30AtGjRIhs2bJg988wzNnbs2OCfrl27WvgzRx11lN1www3WvXv3WFRWSC5A4E5uxZoIIIAAAggggAACCCBQLIFSBe4FCxbYkCFDbO3atXbbbbdZ375927XG8uXLg2B9//3325QpU2zo0KHB36+++mo744wz7Oijj7ZJkyZZt27d2j7nPjN37tzgb4ccckixWjjntSVw57yBqB4CCCCAAAIIIIAAAgjULFCqwH3ffffZueeeGzx7rV7uSr3R6gG/7rrrbNy4cTZmzBhbtWqVDR8+3KZNm9YuhIdFf/SjH9l3vvMdO+ecc4JnvFnqJ0Dgrp8lJSGAAAIIIIAAAggggEC+BEoVuONo33nnHTv11FNt8uTJbYFbz3ZruPiyZcuCYeYabu4vd911lx1xxBHBc9/6LMPK46ST/53AndyKNRFAAAEEEEAAAQQQQKBYAi0VuPWMtoacq1db4XqfffYxNwxdzaZh6Lvuuut6LThnzhw7/vjjbYsttrA777wzmFSNpT4CBO76OFIKAggggAACCCCAAAII5E+gZQL366+/HsxersB84okn2rXXXhtMjJYkTCdZJ39NW4waEbiL0U7UEgEEEEAAAQQQQAABBNILtETgVtjW89d6rnvgwIHBv/Wct5YkYTrJOtXo582bl75lWuQTYx/4dIvs6T93c9wBL7TU/rKzCCCAAAIIIIAAAgg0SmC33XZr1KYSb6f0gfvVV1+1M888M+jZ3muvvYKe7fCw8SRhOsk6BO7Ex1y7FQnctbnxKQQQQAABBBBAAAEEEGgvQOBu8BGh57NHjRpls2fPtn333dcmTJhgO+64Y7tavPjii3bssccG/2369OnWp0+f9WrpAnePHj1sxowZts022zR4T8q7OYaUl7dt2TMEEEAAAQQQQAABBFpdoLQ93DNnzgyGkS9cuDB4v7betb3VVlut197MUt7crwCBu7n+bB0BBBBAAAEEEEAAAQSyEyhd4F63bl3wTu2zzz7bVq5caSNHjrQLLrjAunXrVlExyXu4L7zwQrv44ot5D3cGxyGBOwNUikQAAQQQQAABBBBAAIFcCJQucN9xxx3BM9urV6+2888/30aPHm2dO3euiq3e7zPOOCPoCZ80aVK7cL58+XIbNmyYzZ07N/jbIYcckouGK0slCNxlaUn2AwEEEEAAAQQQQAABBHyBUgXuRYsWBeFY79tWr7R6uTt16hTb6uHPjRkzJvicesRXrFhh5513nk2cONEGDx5skydPtu7du8eWxwrJBQjcya1YEwEEEEAAAQQQQAABBIolUKrAfdlll9nYsWMTtcC4ceNM4dot4We+e/bsaZogTc93L1261Pr16xdMuNa/f/9EZbNScgECd3Ir1kQAAQQQQAABBBBAAIFiCZQmcIefxU7SBH7g1mfmz59vCu2PPvqoLV68OHhX96BBg4Jh6b169UpSLOukFCBwpwRjdQQQQAABBBBAAAEEECiMQGkCd2HEqWg7AQI3BwQCCCCAAAIIIIAAAgiUVYDAXdaWLch+EbgL0lBUEwEEEEAAAQQQQAABBFILELhTk/GBegoQuOupSVkIIIAAAggggAACCCCQJwECd55aowXrQuBuwUZnlxFAAAEEEEAAAQQQaBEBAneLNHRed5PAndeWoV4IIIAAAggggAACCCDQUQECd0cF+XyHBAjcHeLjwwgggAACCCCAAAIIIJBjAQJ3jhunFapG4G6FVmYfEUAAAQQQQAABBBBoTQECd2u2e272msCdm6agIggggAACCCCAAAIIIFBnAQJ3nUEpLp0AgTudF2sjgAACCCCAAAIIIIBAcQQI3MVpq1LWlMBdymZlpxBAAAEEEEAAAQQQQMDMCNwcB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AECdzHbrTS1JnCXpinZEQQQQAABBBBAAAEEEPAECNwcEk0VIHA3lZ+NI4AAAggggAACCCCAQIYCBO4McSk6XoDAHW/EGggggAACCCCAAAIIIFBMAQJ3MdutNLUmcJemKdkRBBBAAAEEEEAAAQQQ8AQI3BwSTRUgcDeVn40jgAACCCCAAAIIIIBAhgIE7gxxKTpegMAdb8QaCCCAAAIIIIAAAgggUEwBAncx2600tSZwl6Yp2REEEEAAAQQQQAABBBDwBAjcHBJNFSBwN5WfjSOAAAIIIIAAAggggECGAgTuDHEpOl6AwB1vxBoIIIAAAggggAACCCBQTIGWCNyzZs2yk046yU4//XQbM2ZMxZZ66KGHbOjQobZkyZLIlrzzzjvt8MMPL2ZL57TWBO6cNgzVQgABBBBAAAEEEEAAgQ4LlD5wP/XUUzZy5EibO3eujRs3LjJwX3fddTZixIiqoATuDh9v6xVA4K6/KSUigAACCCCAAAIIIIBAPgRKG7jXrVtnd911l5177rm2cOHCQLta4FbP9/jx4+3aa6+10047LR+t0wK1IHC3QCOziwgggAACCCCAAAIItKhAKQP3Sy+9ZD/4wQ+CwK1lww03tBUrVkQG7rfeestOPPFEe+KJJ2zq1Km23377tejh0PjdJnA33pwtIoAAAggggAACCCCAQGMEShe433zzTTvhhBNs5syZ1qdPH/ve975ns2fPtuuvvz4ycOu57aOOOspWr15t06dPDz7H0hgBAndjnNkKAggggAACCCCAAAIINF6glIH7/PPPt759+9rRRx9t3bp1C57N1jPaUUPKH3vssWDCtF122cXOOussu/zyy+2RRx4JWmPgwIF25pln2pe+9CXr1KlT41uo5FskcJe8gdk9BBBAAAEEEEAAAQRaWKB0gbtSW8YF7p/85Cd2zDHHWO/evW3NmjXWtWtX23zzzW3ZsmW2ePFi23TTTW3s2LHBP/obS/0ECNz1s6QkBBBAAAEEEEAAAQQQyJcAgdvMLrzwQrv44ott6623Dv6tV4h17tw5CN+aRO3SSy+19957z6644go77rjj8tWCBa8NgbvgDUj1EUAAAQQQQAABBBBAIFKg5QP32rVrg57re+65x04++WQ7++yz2w0d12znF110UfDPgQceaLfccottscUWHFJ1EiBw1wmSYhBAAAEEEEAAAQQQQCB3Ai0fuJO0yJw5c+z4448Per1vvfVW23333ZN8rG2defPmpVq/lVYe+8CnW2l3bdwBL7TU/rKzCCCAAAIIIIAAAgg0SmC33XZr1KYSb4fAnYBKz3EfccQR9vrrrwc93HvttVeCT/3fKgTuaC4Cd6pDiZURQAABBBBAAAEEEEAgQoDA3aRDI27SNA0rf+2112zLLbcMerH9ZdGiRXbkkUfaG2+8UVPgbtJuF2KzDCkvRDNRSQQQQAABBBBAAAEEEKhBoOV7uBcsWGBDhgwJ3sE9depUGzBgwHqMDz30UPDasG222cY0o/l2221XAzUfqSRA4Oa4QAABBBBAAAEEEEAAgbIKtHzg1jBxPZ997733BrOV65/w+7Y1U7nezX3NNdfY8OHDbcKECdalS5eyHg8N3y8Cd8PJ2SACCCCAAAIIIIAAAgg0SKDlA7ecp0yZYqeffnrwvu3wa8Hefvttu+SSS4KQve2229rkyZNtjz32aFDTtMZmCNyt0c7sJQIIIIAAAggggAACrShA4DYL3ret135dddVVtnLlSuvdu7d1797dlixZYkuXLrUddtjBxo8fb4MHD27FYyTTfSZwZ8pL4QgggAACCCCAAAIIINBEAQL3v/D1vu1Zs2bZlVdeaU8//XQQtBW8Bw0aZKNHj7ZevXo1sZnKu2kCd3nblj1DAAEEEEAAAQQQQKDVBVoicLd6I+d5/wnceW4d6oYAAggggAACCCCAAAIdESBwd0SPz3ZYgMDdYUIKQAABBBBAAAEEEEAAgZwKELhz2jCtUi0Cd6u0NPuJAAIIIIAAAggggEDrCRC4W6/Nc7XHBO5cNQeVQQABBBBAAAEEEEAAgToKELjriElR6QUI3OnN+AQCCCCAAAIIIIAAAggUQ4DAXYx2Km0tCdylbVp2DAEEEEAAAQQQQACBlhcgcLf8IdBcAAJ3c/3ZOgIIIIAAAggggAACCGQnQODOzpaSEwgQuBMgsQoCCCCAAAIIIIAAAggUUoDAXchmK0+lCdzlaUv2BAEEEEAAAQQQQAABBNoLELg5Ip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R3ZutQAAIABJREFU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CNwZ4lJ0vACBO96INRBAAAEEEEAAAQQQQKCYAgTuYrZbaWpN4C5NU7IjCCCAAAIIIIAAAggg4AkQuDkkmipA4G4qPxtHAAEEEEAAAQQQQACBDAUI3BniUnS8AIE73og1EEAAAQQQQAABBBBAoJgCBO5itltpak3gLk1TsiMIIIAAAggggAACCCDgCRC4OSSaKkDgbio/G0cAAQQQQAABBBBAAIEMBQjcGeJSdLwAgTveiDUQQAABBBBAAAEEEECgmAIE7mK2W2lqTeAuTVOyIwgggAACCCCAAAIIIOAJELg5JJoqQOBuKj8bRwABBBBAAAEEEEAAgQwFWiJwz5o1y0466SQ7/fTTbcyYMZGc8+fPt8suu8weffRRW7x4sfXu3dsGDRpko0ePtl69emXYDK1bNIG7dduePUcAAQQQQAABBBBAoOwCpQ/cTz31lI0cOdLmzp1r48aNiwzcDz74oI0aNcpeeOEF69mzp/Xo0cOWLFliS5cutX79+tmECROsf//+ZT8eGr5/BO6Gk7NBBBBAAAEEEEAAAQQQaJBAaQP3unXr7K677rJzzz3XFi5cGHBGBe5FixbZsGHD7JlnnrGxY8cG/3Tt2tVWrFhh5513nk2cONGOOuoou+GGG6x79+4NaprW2AyBuzXamb1EAAEEEEAAAQQQQKAVBUoZuF966SX7wQ9+EARuLRtuuGEQnqMC99VXX21nnHGGHX300TZp0iTr1q1b27GwfPnyIIyrh1x/O+SQQ1rxOMlsnwncmdFSMAIIIIAAAggggAACCDRZoHSB+80337QTTjjBZs6caX369LHvfe97Nnv2bLv++usrBu5Vq1bZ8OHDbdq0aTZlyhQbOnToek3yox/9yL7zne/YOeecEzzjzVI/AQJ3/SwpCQEEEEAAAQQQQAABBPIlUMrAff7551vfvn2DHmv1Vo8YMcKuu+66ioFbz2lruPiyZcts6tSpNmDAgPVaSD3lRxxxhA0ePNgmT57MsPI6HsME7jpiUhQCCCCAAAIIIIAAAgjkSqB0gbuSbrXAvWDBAhsyZEjwsdtuu8123XXX9YqYM2eOHX/88bbFFlvYnXfeGUyqxlIfAQJ3fRwpBQEEEEAAAQQQQAABBPIn0PKBO0mYTrJO/pq2GDUicBejnaglAggggAACCCCAAAIIpBcgcCfovSZwpz+wkn6CwJ1UivUQQAABBBBAAAEEEECgaAIE7gYE7nnz5hXtuGhYfcc+8OmGbSsPGxp3wAt5qAZ1QAABBBBAAAEEEECgdAK77bZb7vap5QP3iy++aMcee2zQMNOnTw9mNvcX18Pdo0cPmzFjhm2zzTapGpLAHc1F4E51KLEyAggggAACCCCAAAIIRAgQuJt0aDBLeZPgE2yWIeUJkFgFAQQQQAABBBBAAAEECinQ8j3cSd7DfeGFF9rFF1/Me7gzOMQJ3BmgUiQCCCCAAAIIIIAAAgjkQqDlA7da4eqrr7YzzjgjeG/3pEmTgnd3u2X58uU2bNgwmzt3bvC3Qw45JBcNV5ZKELjL0pLsBwIIIIAAAggggAACCPgCBG4zW7RoURCqn3nmGRszZoydffbZQehesWKFnXfeeTZx4kQbPHiwTZ482bp3785RVEcBAncdMSkKAQQQQAABBBBAAAEEciVA4P5Xc8ycOTMYMr5w4ULr2bOnaYK0JUuW2NKlS61fv342YcIE69+/f64arwyVIXCXoRXZBwQQQAABBBBAAAEEEKgkQOAOqcyfP98uu+wye/TRR23x4sXWu3dvGzRokI0ePdp69erFEZSBAIE7A1SKRAABBBBAAAEEEEAAgVwItETgzoU0lagoQODmwEAAAQQQQAABBBBAAIGyChC4y9qyBdkvAndBGopqIoAAAggggAACCCCAQGoBAndqMj5QTwECdz01KQsBBBBAAAEEEEAAAQTyJEDgzlNrtGBdCNwt2OjsMgIIIIAAAggggAACLSJA4G6Rhs7rbhK489oy1AsBBBBAAAEEEEAAAQQ6KkDg7qggn++QAIG7Q3x8GAEEEEAAAQQQQAABBHIsQODOceO0QtUI3K3QyuwjAggggAACCCCAAAKtKUDgbs12z81eE7hz0xRUBAEEEEAAAQQQQAABBOosQOCuMyjFpRMgcKfzYm0EEEAAAQQQQAABBBAojgCBuzhtVcqaErhL2azsFAIIIIAAAggggAACCJgZgZvDoKkCBO6m8rNxBBBAoJACLy9736bPedeeeHmtrX5nXSH3IarSG3fpZHv27mzH7rWh9f7IB0q1b+xMtgJ8L7L1pXQEahUgcNcqx+fqIkDgrgsjhSCAAAItI6BQMWrKalvzXrl3uesGZlcO25jQXe5mrtve8b2oGyUFIVB3AQJ33UkpMI0AgTuNFusigAACCHx/5hp7+PmSp+1/NfO+O21g5w/uSqMjECvA9yKWiBUQaJoAgbtp9GxYAgRujgMEEEAAgTQCB49fVbph5FH7r+Hl95yzSRoe1m1RAb4XLdrw7HYhBAjchWim8laSwF3etmXPEEAAgSwE+N3IQpUyiy7A96LoLUj9yyxA4C5z6xZg3/iBKEAjUUUEEEAgRwL8buSoMahKbgT4XuSmKagIAusJELg5KJoqwA9EU/nZOAIIIFA4AX43CtdkVLgBAnwvGoDMJhCoUYDAXSMcH6uPAD8Q9XGkFAQQQKBVBPjdaJWWZj/TCPC9SKPFugg0VoDA3VhvtuYJ8APBIYEAAgggkEaA3400WqzbKgJ8L1qlpdnPIgoQuIvYaiWqMz8QJWpMdgUBBBBogAC/Gw1AZhOFE+B7Ubgmo8ItJEDgbqHGzuOu8gORx1ahTggggEB+BfjdyG/bULPmCfC9aJ49W0YgToDAHSfE3zMV4AciU14KRwABBEonwO9G6ZqUHaqDAN+LOiBSBAIZCRC4M4Kl2GQC/EAkc2ItBBBAAIF/CvC7wZGAwPoCfC84KhDIrwCBO79t0xI14weiJZqZnUQAAQTqJsDvRt0oKahEAnwvStSY7ErpBAjcpWvSYu0QPxDFai9qiwACCDRbgN+NZrcA28+jAN+LPLYKdULgnwIEbo6EpgrwA9FUfjaOAAIIFE6A343CNRkVboAA34sGILMJBGoUIHDXCMfH6iPAD0R9HCkFAQQQaBUBfjdapaXZzzQCfC/SaLEuAo0VIHA31puteQL8QHBIIIAAAgikEeB3I40W67aKAN+LVmlp9rOIAgTuIrZaierMD4TZey+/aKumT7V3nnzM1q1eVaLWNeu08SbWZY8BtsmxQ22D3n1KtW/sDAIINEeA343muLPVfAvwvch3+1C71hYgcLd2+zd971v9B0Jh+41vD7d1a/5/e28C/9tU7/8vl865hiIhN4QcqehShjJlvnXUkYc5QqZCyByXMhdRMguJg4jIjTSYTslVpigVRYkUEjJ2xPV/vPbP+v73d5/9+ezhu/f+rLXfz/14eCjf/VnD8/1+r7Vea9ozR26LNgsw26TJbr6Tz0F0twmZtCFghID1fsOImalmRQLERUVgvA6BDgkguDuETVazErDeQTxz9CFu5oxrTbjG5LU3cG849BgTdaWSEIBAewSs9xvtkSXlmAkQFzFbj7L3nQCCu+8WDrx+1juIJ6at3btt5INcTtvLF7hqRuAeSfEgAIHQCVjvN0K3D+UbDQHiYjTcyRUCZQgguMtQ4p3WCFjvIP62/iqtsQ0x4QWvuzXEYlEmCEAgIgLW+42ITEVROyRAXHQIm6wgUJEAgrsiMF5vloD1DgLB3aw/kRoEINB/Atb7jf5bmBrWIUBc1KHGbyDQDQEEdzecyWUAAesdBIKb0IAABCBQjYD1fqMaLd62QoC4sGJp6hkjAQR3jFbrUZmtdxAI7h45M1WBAAQ6IWC93+gEMplER4C4iM5kFNgQAQS3IWOHWFXrHQSCO0SvpEwQgEDIBKz3GyHbhrKNjgBxMTr25AyBIgII7iJC/L1VAtY7CAR3q+5F4hCAQA8JWO83emhSqtQAAeKiAYgkAYGWCCC4WwJLsuUIWO8gENzl/IS3IAABCHgC1vsNPAECeQSIC/wCAuESQHCHaxsTJbPeQSC4Tbg5lYQABBokYL3faBAlSfWIAHHRI2NSld4RQHD3zqRxVch6B4HgjstfKS0EIDB6Atb7jdFbgBKESIC4CNEqlAkC/48AghtPGCkB6x0Egnuk7kfmEIBAhASs9xsRmowid0CAuOgAMllAoCYBBHdNcPysGQLWOwgEdzN+RCoQgIAdAtb7DTuWpqZVCBAXVWjxLgS6JYDg7pY3uWUIWO8gENyEBAQgAIFqBKz3G9Vo8bYVAsSFFUtTzxgJILhjtFqPymy9g0Bw98iZqQoEINAJAev9RieQySQ6AsRFdCajwIYIILgNGTvEqlrvIBDcIXolZYIABEImYL3fCNk2lG10BIiL0bEnZwgUEUBwFxHi760SsN5BILhbda+oE7//sf9zl9zyL/ez+19xL770atR1yRZ+zkmzufdPmd1tterr3JQ3/1uv6kZl2idgvd9onzA5xEiAuIjRapTZCgEEtxVLB1pP6x0EgjtQxxxxsSS29zr/RTfz5REXpOXsJ8/h3Mnbz4nobplz35K33m/0zZ7UpxkCxEUzHEkFAm0QQHC3QZU0SxOw3kEguEu7iqkXj75yprvxNz1X269ZdJ13zeEO3XiyKftS2YkRsN5vTIwev+4rAeKir5alXn0ggODugxUjroP1DgLBHbHztlj0j5zwQu+2kQ/Cpe3lV+8/V4s0SbpvBKz3G32zJ/VphgBx0QxHUoFAGwQQ3G1QJc3SBKx3EAju0q5i6kXrcWHK2FS2MgHiozIyfmCAAHFhwMhUMVoCCO5oTdePglvvIBDc/fDjpmthPS6a5kl6/SJAfPTLntSmGQLERTMcSQUCbRBAcLdBlTRLE7DeQSC4S7uKqRetx4UpY1PZygSIj8rI+IEBAsSFASNTxWgJILijNV0/Cm69g0Bw98OPm66F9bhomifp9YsA8dEve1KbZggQF81wJBUItEEAwd0GVdIsTcB6B4HgLu0qpl60HhemjE1lKxMgPioj4wcGCBAXBoxMFaMlgOCO1nT9KLj1DgLB3Q8/broW1uOiaZ6k1y8CxEe/7EltmiFAXDTDkVQg0AYBBHcbVEmzNAHrHQSCu7SrmHrRelyYMjaVrUyA+KiMjB8YIEBcGDAyVYyWAII7WtP1o+DWOwgEdz/8uOlaWI+LpnmSXr8IEB/9sie1aYYAcdEMR1KBQBsEENxtUCXN0gSsdxAI7tKuYupF63FhythUtjIB4qMyMn5ggABxYcDIVDFaAgjuaE3Xj4Jb7yAQ3P3w46ZrYT0umuZJev0iQHz0y57UphkCxEUzHEkFAm0QQHC3QZU0SxOw3kEguEu7iqkXrceFKWNT2coEiI/KyPiBAQLEhQEjU8VoCSC4ozVdPwpuvYNAcPfDj5uuhfW4aJon6fWLAPHRL3tSm2YIEBfNcCQVCLRBAMHdBlXSLE3AegeB4C7tKqZetB4XpoxNZSsTID4qI+MHBggQFwaMTBWjJYDgjtZ0/Si49Q4Cwd0PP266FtbjommepNcvAsRHv+xJbZohQFw0w5FUINAGAQR3G1RJszQB6x0Egru0q5h60XpcmDI2la1MgPiojIwfGCBAXBgwMlWMlgCCO1rT9aPg1jsIBHc//LjpWliPi6Z5kl6/CBAf/bIntWmGAHHRDEdSgUAbBBDcbVAlzdIErHcQCO7SrmLqRetxYcrYVLYyAeKjMjJ+YIAAcWHAyFQxWgII7mhN14+CW+8gENz98OOma2E9LprmSXr9IkB89Mue1KYZAsRFMxxJBQJtEEBwt0GVNEsTsN5BILhLu4qpF63HhSljU9nKBIiPysj4gQECxIUBI1PFaAkguKM1XT8Kbr2DQHD3w4+broX1uGiaJ+n1iwDx0S97UptmCBAXzXAkFQi0QQDB3QZV0ixNwHoHgeAu7SqmXrQeF6aMTWUrEyA+KiPjBwYIEBcGjEwVoyWA4I7WdP0ouPUOAsHdDz9uuhbW46JpnqTXLwLER7/sSW2aIUBcNMORVCDQBgEE92tUb7jhBrfddtu5Rx55ZCDnyy+/3G2yySZt2MFsmtY7CAS3WdcfWnHrcYFXQGAYAeID/4DArASIC7wCAuESQHC/ZpszzzzT7bbbbkMtheBu3pGtdxAI7uZ9qg8pWo+LPtiQOrRHgPhojy0px0uAuIjXdpS8/wQQ3K/Z+IADDnAnnHCCO+OMM9yuu+7af8sHUkPrHQSCOxBHDKwY1uMiMHNQnMAIEB+BGYTiBEGAuAjCDBQCArkEENzOuWeffdbtsMMO7mc/+5mbPn26W3fddXGXjghY7yAQ3B05WmTZWI+LyMxFcTsmQHx0DJzsoiBAXERhJgpplACC27nk3Pbmm2/uXnzxRXfJJZe4ZZZZxqg7dF9t6x0Egrt7n4shR+txEYONKOPoCBAfo2NPzuESIC7CtQ0lgwCC2zl38803JxemLbfccm7fffd1J554opsxY0biHWussYbbe++93Xrrredmm202PKZhAtY7CAR3ww7Vk+Ssx0VPzEg1WiJAfLQElmSjJkBcRG0+Ct9zAghu59yll17qttxySzdlyhQ3c+ZMN3nyZDfffPO5xx57zD388MNunnnmcQceeGDyj/7G0xwB6x0Egrs5X+pTStbjok+2pC7NEyA+mmdKivETIC7ityE16C8BBLdz7rDDDnNHHnmkW3jhhZN/77jjjm722WdPxLcuUTvuuOPcyy+/7E466SS39dZb99cbRlAz6x0EgnsEThdBltbjIgITUcQREiA+RgifrIMlQFwEaxoKBgFnXnC/8sorycr11Vdf7XbZZRe33377jds6/uqrr7ojjjgi+WfDDTd0F1xwgZt//vkruc4dd9xR6X1LLx/4w3dYqq770gfvHVfft352+Kfo+gbnoePO6FuVWqmP9bhoBSqJ9oYA8dEbU1KRBgkQFw3CJKmoCay44orBld+84C5jkVtuucVtu+22yar3hRde6FZeeeUyPxt7B8E9GJf1DgLBXSmUzLxsPS7MGJqK1iJAfNTCxo96ToC46LmBqV5pAgju0qjCelHnuDfddFP35JNPJivcq666algFjLg01rdAsaU8YudtsejW46JFtCTdAwLERw+MSBUaJ0BcNI6UBCHQGAFWuJ1z2lb+xBNPuAUWWCBZxc4+Dz74oNtss83c008/jeBuzPX+X0LWOwgEd8MO1ZPkrMdFT8xINVoiQHy0BJZkoyZAXERtPgrfcwLmBffdd9/tttlmm+Qb3NOnT3err776LCa/4YYbks+GLbLIIsmN5osvvnjP3aK76lnvIBDc3flaTDlZj4uYbEVZuydAfHTPnBzDJ0BchG8jSmiXgHnBrW3iOp99zTXXJLeV65/097Z1U7m+zX366ae7nXfe2Z122mlu0qRJdj2m4Zpb7yAQ3A07VE+Ssx4XPTEj1WiJAPHREliSjZoAcRG1+Sh8zwmYF9yy7/nnn+/22GOP5Hvb6c+CPf/88+6oo45KRPaiiy7qzjvvPPe+972v5y7RbfWsdxAI7m79LZbcrMdFLHainKMhQHyMhju5hk2AuAjbPpTONgEEt3PJ97b12a9TTjnFPffcc27KlClu3nnndY888oh79NFH3VJLLeVOOOEEt/HGG9v2lhZqb72DQHC34FQ9SNJ6XPTAhFShRQLER4twSTpaAsRFtKaj4AYIILhfM7K+t3399de7k08+2d12222J0Jbwnjp1qttnn33ckksuacAduq+i9Q4Cwd29z8WQo/W4iMFGlHF0BIiP0bEn53AJEBfh2oaSQQDBjQ+MlID1DgLBPVL3CzZz63ERrGEoWBAEiI8gzEAhAiNAXARmEIoDgRQBBDfuMFIC1jsIBPdI3S/YzK3HRbCGoWBBECA+gjADhQiMAHERmEEoDgQQ3PhAKASsdxAI7lA8MaxyWI+LsKxBaUIjQHyEZhHKEwIB4iIEK1AGCOQTYIUbzxgpAesdBIJ7pO4XbObW4yJYw1CwIAgQH0GYgUIERoC4CMwgFAcCrHDjA6EQsN5BILhD8cSwymE9LsKyBqUJjQDxEZpFKE8IBIiLEKxAGSDACjc+ECAB6x0EgjtApwygSNbjIgATUISACRAfARuHoo2MAHExMvRkDIFCAmwpL0TEC20SsN5BILjb9K5407YeF/FajpJ3QYD46IIyecRGgLiIzWKU1xIBBLclawdYV+sdBII7QKcMoEjW4yIAE1CEgAkQHwEbh6KNjABxMTL0ZAyBQgII7kJEvNAmAesdBIK7Te+KN23rcRGv5Sh5FwSIjy4ok0dsBIiL2CxGeS0RQHBbsnaAdbXeQSC4A3TKAIpkPS4CMAFFCJgA8RGwcSjayAgQFyNDT8YQKCSA4C5ExAttErDeQSC42/SueNO2HhfxWo6Sd0GA+OiCMnnERoC4iM1ilNcSAQS3JWsHWFfrHQSCO0CnDKBI1uMiABNQhIAJEB8BG4eijYwAcTEy9GQMgUICCO5CRLzQJgHrHQSCu03vijdt63ERr+UoeRcEiI8uKJNHbASIi9gsRnktEUBwW7J2gHW13kEguAN0ygCKZD0uAjABRQiYAPERsHEo2sgIEBcjQ0/GECgkgOAuRMQLbRKw3kEguNv0rnjTth4X8VqOkndBgPjogjJ5xEaAuIjNYpTXEgEEtyVrB1hX6x0EgjtApwygSNbjIgATUISACRAfARuHoo2MAHExMvRkDIFCAgjuQkS80CYB6x0EgrtN74o3betxEa/lKHkXBIiPLiiTR2wEiIvYLEZ5LRFAcFuydoB1td5BILgDdMoAimQ9LgIwAUUImADxEbBxKNrICBAXI0NPxhAoJIDgLkTEC20SsN5BILjb9K5407YeF/FajpJ3QYD46IIyecRGgLiIzWKU1xIBBLclawdYV+sdBII7QKcMoEjW4yIAE1CEgAkQHwEbh6KNjABxMTL0ZAyBQgII7kJEvNAmAesdBIK7Te+KN23rcRGv5Sh5FwSIjy4ok0dsBIiL2CxGeS0RQHBbsnaAdbXeQSC4A3TKAIpkPS4CMAFFCJgA8RGwcSjayAgQFyNDT8YQKCSA4C5ExAttErDeQSC42/SueNO2HhfxWo6Sd0GA+OiCMnnERoC4iM1ilNcSAQS3JWsHWFfrHQSCO0CnDKBI1uMiABNQhIAJEB8BG4eijYwAcTEy9GQMgUICCO5CRLzQJgHrHQSCu00QFbAzAAAgAElEQVTvijdt63ERr+UoeRcEiI8uKJNHbASIi9gsRnktEUBwW7J2gHW13kEguAN0ygCKZD0uAjABRQiYAPERsHEo2sgIEBcjQ0/GECgkgOAuRMQLbRKw3kEguNv0rnjTth4X8VqOkndBgPjogjJ5xEaAuIjNYpTXEgEEtyVrB1hX6x0EgjtApwygSNbjIgATUISACRAfARuHoo2MAHExMvRkDIFCAgjuQkS80CYB6x0EgrtN74o3betxEa/lKHkXBIiPLiiTR2wEiIvYLEZ5LRFAcFuydoB1td5BILgDdMoAimQ9LgIwAUUImADxEbBxKNrICBAXI0NPxhAoJIDgLkTEC20SsN5BILjb9K5407YeF/FajpJ3QYD46IIyecRGgLiIzWKU1xIBBLclawdYV+sdBII7QKcMoEjW4yIAE1CEgAkQHwEbh6KNjABxMTL0ZAyBQgII7kJEvNAmAesdBIK7Te+KN23rcRGv5Sh5FwSIjy4ok0dsBIiL2CxGeS0RQHBbsnaAdbXeQSC4A3TKAIpkPS4CMAFFCJgA8RGwcSjayAgQFyNDT8YQKCSA4C5ExAttErDeQSC42/SueNO2HhfxWo6Sd0GA+OiCMnnERoC4iM1ilNcSAQS3JWsHWFfrHQSCO0CnDKBI1uMiABNQhIAJEB8BG4eijYwAcTEy9GQMgUICCO5CRLzQJgHrHQSCu03vijdt63ERr+UoeRcEiI8uKJNHbASIi9gsRnktEUBwW7J2gHW13kEguAN0ygCKZD0uAjABRQiYAPERsHEo2sgIEBcjQ0/GECgkgOAuRMQLbRKw3kEguNv0rnjTth4X8VqOkndBgPjogjJ5xEaAuIjNYpTXEgEEtyVrB1hX6x0EgjtApwygSNbjIgATUISACRAfARuHoo2MAHExMvRkDIFCAgjuQkS80CYB6x0EgrtN74o3betxEa/lKHkXBIiPLiiTR2wEiIvYLEZ5LRFAcFuydoB1td5BILgDdMoAimQ9LgIwAUUImADxEbBxKNrICBAXI0NPxhAoJIDgLkTEC20SsN5BILjb9K5407YeF/FajpJ3QYD46IIyecRGgLiIzWKU1xIBBLclawdYV+sdBII7QKcMoEjW4yIAE1CEgAkQHwEbh6KNjABxMTL0ZAyBQgII7kJEvNAmAesdBIK7Te+KN23rcRGv5Sh5FwSIjy4ok0dsBIiL2CxGeS0RQHBbsnaAdbXeQSC4A3TKAIpkPS4CMAFFCJgA8RGwcSjayAgQFyNDT8YQKCSA4C5ExAttErDeQSC42/SueNO2HhfxWo6Sd0GA+OiCMnnERoC4iM1ilNcSAQS3JWsHWFfrHQSCO0CnDKBI1uMiABNQhIAJEB/OvXz/fe6FS6a7l35+s3v1xRcCtlb1os0251xu0vtWd3NttZ2bY8oy1RMw+gviwqjhqXYUBBDcUZipv4W03kEguPvr2xOpmfW4mAg7ftt/AtbjQ2L76c/s7F6dObPXxp5t0mQ338nnILpLWtl6XJTExGsQGAkBBPdIsJOpJ2C9g0BwEwt5BKzHBV4BgWEErMfHM0cf4mbOuNaEk0xeewP3hkOPMVHXiVbSelxMlB+/h0CbBBDcbdIl7UIC1jsIBHehi5h8wXpcmDQ6lS5NwHp8PDFt7d5tIx9kfG0vX+CqGaV9w/KL1uPCsu2pe/gEENzh26jXJbTeQSC4e+3etStnPS5qg+OHJghYjw/6DRNuXrmS1uOiMjB+AIEOCSC4O4RNVrMSsN5BMHAiKvIIWI8LvAICwwhYjw/6DeKDfsO56/97bhwBAtEQQHBHY6p+FpSB0yr9NOyAWi143a2m6lu3stbjoi43fmeDgPX4QHDb8POqtbQeF1V58T4EuiSA4O6SNnnNQsB6B8HAiaBgpYKVCqKgGgH6DSZqq3mMjbetx4UNK1PLWAkguGO1XE/Kbb2DQHD3xJEbrob1uGgYJ8n1jID1+KDf6JlDN1Qd63HREEaSgUArBBDcrWAl0bIErHcQDJzKeoqt96zHhS1rU9uqBKzHB/1GVY+x8b71uLBhZWoZKwEEd6yW60m5rXcQDJx64sgNV8N6XDSMk+R6RsB6fNBv9MyhG6qO9bhoCCPJQKAVAgjuVrCSaFkC1jsIBk5lPcXWe9bjwpa1qW1VAtbjg36jqsfYeN96XNiwMrWMlQCCO1bL9aTc1jsIBk49ceSGq2E9LhrGSXI9I2A9Pug3eubQDVXHelw0hJFkINAKAQR3K1hJtCwB6x0EA6eynmLrPetxYcva1LYqAevxQb9R1WNsvG89LmxYmVrGSgDBHavlelJu6x0EA6eeOHLD1bAeFw3jJLmeEbAeH/QbPXPohqpjPS4awkgyEGiFAIK7FawkWpaA9Q6CgVNZT7H1nvW4sGVtaluVgPX4oN+o6jE23rceFzasTC1jJYDgjtVyPSm39Q6CgVNPHLnhaliPi4ZxklzPCFiPD/qNnjl0Q9WxHhcNYSQZCLRCAMHdClYSLUvAegfBwKmsp9h6z3pc2LI2ta1KwHp80G9U9Rgb71uPCxtWppaxEkBwx2q5npTbegfBwKknjtxwNazHRcM4Sa5nBKzHB/1Gzxy6oepYjwthfPn++9wLl0x3L/38Zvfqiy80RDaMZGabcy436X2ru7m22s7NMWWZMApFKUoTQHCXRsWLbRCw3kEwcGrDq+JP03pcxG9BatAmAevxQb/RpnfFm7b1uJDYfvozO7tXZ86M14glSj7b5MluvpPOQXSXYBXSKwjukKxhsCzWOwgGTgadvkSVrcdFCUS8YpiA9fig3zDs/EOqbj0unjn6EDdzxrUmnGPy2hu4Nxx6jIm69qWSCO6+WDLSeljvIBg4Req4LRfbely0jJfkIydgPT7oNyJ34JaKbz0unpi2du+2kQ9yFW0vX+CqGS15Esm2QQDB3QZV0ixNwHoHwcCptKuYetF6XJgyNpWtTMB6fNBvVHYZEz8gLlYxYWdfyQWvu9VUfWOvLII7dgtGXn46CDqIyF24leJbj4tWoJJobwhYjw8Ed29cudGKEBeMpxp1KBJrlACCu1GcJFaVAB0EHURVn7HwvvW4sGBj6lifgPX4QHDX950+/5K4YDzVZ/+OvW4I7pQF77rrLnf88ce7m266yT388MNuypQpburUqW6fffZxSy65ZOy2DrL8dBB0EEE65ogLZT0uRoyf7AMnYD0+ENyBO+iIikdcMJ4akeuRbQkCCO7XIF177bVur732cvfee69bbLHF3EILLeQeeeQR9+ijj7qVVlrJnXbaaW6VVWwFcwn/mfArdBC2fIozR+VCxnpclKPEW1YJWI8PBLdVzx9eb+KC8RSRES4BBLdz7sEHH3Tbb7+9u/POO92BBx6Y/DN58mT31FNPuYMOOsidddZZbvPNN3dnn322m3feecO1ZoQlo4Ogg4jQbVsvsvW4aB0wGURNwHp8ILijdt/WCk9cMJ5qzblIeMIEENzOuVNPPdXtueeebosttnDnnnuum3vuucfAPv7444kYv/3225O/TZs2bcLQSeD/J0AHQQdBPMxKwHpc4BMQGEbAenwguImPPALEBeMpIiNcAuYF9wsvvOB23nlnd/HFF7vzzz/fbbfddrNY69hjj3UHH3yw23///ZMz3jzNEaCDoINozpv6k5L1uOiPJalJGwSsxweCuw2vij9N4oLxVPxe3N8amBfcOqet7eKPPfaYmz59ult99dVnsfYVV1zhNt10U7fxxhu78847j23lDcYDHQQdRIPu1JukrMdFbwxJRVohYD0+ENytuFX0iRIXjKeid+IeV8C84L777rvdNttsk5j4oosucssvv/ws5r7lllvctttu6+aff353+eWXJ5eq8TRDgA6CDqIZT+pXKtbjol/WpDZNE7AeHwjupj2qH+kRF4yn+uHJ/ayFecFdRkyXeaef7tF+regg6CDa97L4crAeF/FZjBJ3ScB6fCC4u/S2ePIiLhhPxeOt9kqK4C6xeo3gbi8w6CDoINrzrnhTth4X8VqOkndBwHp8ILi78LL48iAuGE/F57V2Sozg7kBw6zvePBCAAAQgAAEIQAACEIAABCDQHgF9WSq0x7zgvu+++9xWW22V2OWSSy5xyyyzzCw28ivcCy20kLvsssvcIossUsmOCO5KuHgZAhCAAAQgAAEIQAACEIBAZQII7srI2v8Bt5S3z5gcIAABCEAAAhCAAAQgAAEIWCRgfoW7zHe4DzvsMHfkkUfyHW6LEUKdIQABCEAAAhCAAAQgAAEI1CRgXnCL26mnnur23HNPt8UWW7hzzz3XzT333GM4H3/8cbf99ts7bU/Q36ZNm1YTNT+DAAQgAAEIQAACEIAABCAAAUsEENzOuQcffDAR1Xfeeac74IAD3H777ZeI7qeeesoddNBB7qyzznIbb7yxO++889y8885ryT+oKwQgAAEIQAACEIAABCAAAQjUJIDgfg3clVdemWwZf+CBB9xiiy3mdEGaznc/+uijTpeenXbaaW6VVWx9cqCmT/EzCEAAAhCAAAQgAAEIQAACEHDOIbhTbnDXXXe5448/3t10003u4YcfdlOmTHFTp051++yzj1tyySVxGAhAAAIQgAAEIAABCEAAAhCAQGkCCO7SqHgRAhCAAAQgAAEIQAACEIAABCBQngCCuzwr3oQABCAAAQhAAAIQgAAEIAABCJQmgOAujYoXIQABCEAAAhCAAAQgAAEIQAAC5QkguMuz4k0IQAACEIAABCAAAQhAAAIQgEBpAgju0qh4EQIQgAAEIAABCEAAAhCAAAQgUJ4Agrs8K96EAAQgAAEIQAACEIAABCAAAQiUJoDgLo2KFyEAAQhAIFYC999/v7v99tvdO9/5Trf88svHWg3KDQEIQAACEIBAZAQQ3JEZjOJ2Q2DmzJnue9/7nvvWt77lbrnlluS77PPMM497+9vf7tZcc0230047uXe/+93dFIZcINASgbSf33nnnU6iVM+73vUut/baa7tddtklEaezzTZbSyVoNtlnnnnGfec733GXXnqp+9WvfpXEbfY5//zz3XbbbddsxqTWGwK0/b0xZW5FzjzzTHf66ae7Sy65JGnn9Pz4xz92O+64ozvxxBPdRhtt1G8ADdXuH//4h/vEJz7hrrzySvelL33JHXDAAeNSnujfGyomybxG4NFHH3Uf+9jH3Oqrr+6OOuqopE9/6aWX3Kc//Wn31FNPuW984xvu9a9/PbxaJIDgbhEuScdJ4Nprr3WHH364+9///d+kAlOmTHHzzTefe+WVV9wf/vAHp45k3nnndXvssYf73Oc+5yZPnhxnRSm1aQI333yzO/DAA8f8fLHFFnNvfvObx/m5Jpk22WQTd8wxx7hFF100aF633nqr22effcbqky2s6qLB9CmnnOLmn3/+oOtC4UZDgLZ/NNy7zPV3v/ud23rrrd2//du/uY9//OPuhRdeSCbW3/jGN7oLL7zQveUtb+myONHmNVFBXfT7aMEEXHAJ7S9/+ctuq622cqusskoy0XTVVVcl/ftuu+0WcMn7UTQEdz/sSC0aIqCVsf333z+Z8ZPQOOSQQ5JVbf9oBe2MM85wX/3qV91zzz3nDjvsMLfffvtFswLYECaSiZzAT3/602T1+t5773Uf+tCH3BFHHOFWXHFFN/vssyc10yqfBqFf+MIX3H333efWWWcdd9ZZZyWTTyE+jz/+uNt+++2d6rXxxhsnA+rlllturKiqlyYTfP1CrANlGi0B2v7R8u8y93vuuccdeuihbsaMGUm2H/nIR5K+fOmll+6yGFHnVSSYJ/r3qOEEWnj166eddpo7++yzk75fuzS1wr3zzjvTN3ZgMwR3B5DJIg4Cv/3tb90222zjfv/73yedsYR33gD91VdfTRqtgw8+OFkpmz59ultrrbXiqCSlNE/gwQcfTMTpT37yE7fXXnsl2wEH7dLQFvMddtghEbL6tyabQtzRcfnllyfbGz/1qU+54447jsGDeS+vBoC2vxov3obARAV10e8hDIG+EUBw982iAddH5yk33XRTd9ttt81SyqWWWspdcMEFbtVVV53lbxK4GvDr7NVNN92UnMvU9ledpda5oRVWWKGRWmu7zec///lkxU/nPBdaaKGB6T755JPJmS+dgdl1113Hzn0df/zxyTbdvDNNeYlpG4/qJcGgFXX//PnPf07S0PkoX1+t3GnL7JJLLjn2Xjq/qVOnJiuSN954Y7L6/p73vCfZJrTFFlvkChCdcf3617+ezPLffffdSZqeq+q0xhprjFu5L6qbr0u67v43Sk9izfpzxRVXJDGQ98i+5513XnJcIfs8//zzyblkxYjOWmuworPVWpnRDgtthyz7VPFzpXn99dcnvq6tl+eee66bNm1akpXuNth2222TSSf5r3xHj0T6nnvumcSs4kmPYqLoSfuNZt/1/6+77rrcc9hKKx0zagd0dlt81F7otz//+c+dzq29973vTc6uffKTn3RveMMbxhUjHX9iqO12Krce+f/ee+/t1ltvvdw4qOrTZW3o20m1Mek2Uf//M5/5TLIFUPUJIZ58fIvXBz/4wWRL7gILLDCLqdPvleU2kbatyNeyf68SE4Pafh/bdeqXPv+qVSitQOlMpWJd7UGeL/r40yqVjkl87Wtfc9/+9reTlat3vOMdSTszqG2Qj6nt//73v+9+85vfJP3Fwgsv7FZeeeUk1hXj6cnmOm2/Z6x+Rn3cj370o6Rt8Plosi8dW4P6CtVJR7f+9a9/JfGgoy2qWzY+fH6+vXrooYfGtRHD+iIxV1sg5sPa4ap+lfd+Wmjq72ojtcMo+2Tfy44RBpWlTptWp15Fgrnu3wf1K76MGpvpOJ92LKXbx3Qbk61POibL+qPS8G2x7298H+fTH1bWNtr7Oj48qD8pipc6PsFvhhNAcOMhnRHwga8zVG9729vGdegaCGuQrG2t6UcdoTojDSg0KPDnqR977LGkMdRgRB2WhOhELnbyF0pIfJYVy3ngigYm2d/kCe70qqI/V+vrq4GXBgV+a6/PTyuWd9xxh9PqpQS5zptrIKUnbxVT24UlJlTvvLO7GhRp2/yWW245VuSiuiG4i0PJD8o98/QvJKB1aU/24hLZVAOGH/7wh8nFfbLvHHPMMXafgLZOa7C92mqrFRbgiSeeSM4tKi3FlAYuRY8mlbRyrMmA3Xff3Z166qlJrOUNNvwlLLqQSOX058Ik1P3z9NNPJwNvH8v+v2ugr/cllLVaLeGg+M62FT4W/AD02WefTVbf//KXvySDZTFUW5HllLct3vus+OqSRB0ZUX5KU2UU7+yxkTqTSBIHYqe406PLmrRTwN8JkY7rQQMkLwr1WwmiY489tsh0rf89PchdZJFFkt0+66677rh8VXdNzFxzzTXJf68qSKu2bVUr3VTb34TgVn+nyamTTz55zPf139SWZ9tkH3/y83//9393V199dRJTaj/y/MpzSR8nUZqym55HHnkk6Q+G+fygvjGv7Veafpu+fNrnJSGWF1t5ceXPW6ts+rqA3tFE+CDBPUykDotblVNba9U+di24B01U6XytLnfUxIGeqoK7SptWNWb0fl1B7fMa9PthIlZ+LSa6fyS7SOPtm+1XlJ8mdr74xS8mOxN1Xjk97vH9kfxeW6vVrvpdXHUFd1vtfR0fHia4607q1PEXfuMcghsv6IxAUeOVVxA/m6nVJwlrDaw18y5BqYG/H3Tqfw9aOSxTQa26S4hoVjJv0FgmDb1TJEqz6WQFt1bnDjrooET0a8VbKwMLLrig+9vf/pYMVDWo01Z35ZPOT/9buwM0UFtppZWSVT4JCK2c+NVyL378IOZPf/qTO/roo8ed31E+mry46KKLEp7pmyuL6obgLvaSqoPy9MrLBz7wgWQFVvbVI1vJvooR/U3/XmKJJYYWwvv5yy+/nPi5biwt88gPZd/04DBvYOT/m3ZbqKyTJk2aJflhfiS/1SSAbhFO+386kWzM+EHDXXfdlayCaQLiK1/5ytgNxH/84x8Tn/6f//kft/nmmyerh34XgU9L6X/0ox9NxLqfsNIkgV+h12rghhtuOC7mygrHdEynY9Tb0Me1BnsaEGpCISsoFKvaqaILnQbtgihjx6bf8bbUriB9ck2Te1qNTD9Z4VCWW1rMl23b6tSvqba/amznxYEmJfQFDF3SqZjTUSX1dSeccELSViv2L7744kS8+lh74IEHkv9/5JFHJqvT6h/TPq9jUpqQm3vuuZNVYT/5oYkktR/673rU92lyW+US78suu2xMjNdp+3/xi18k4kgThspHq+3KS/GgOuj/q33wR7LyxIT+m/pCxYX8X88wAeHHC5pw05MWqYPEir//4Qc/+EHym64E9y9/+cukvdbkQ96xND/B5n26quCu0qbViZuuBbf8Rv7pdwMMEtyDJoX8zgeVW2Mo9QneHxW7n/3sZ5O2V+nvu+++43zN+1KZFe422/s6Plw3Xur4BL8ZTgDBjYd0RqCq4E4PDvIa0XQDrM5YA2Q/eKhaKW2t0+BA25QkNut+p7doYJItV1Y8SERJcPz6179OBhnps+GDBiRaEXnrW9+a1F8zuenHD0AkrPx2T3Xc6lSWXXZZd84558zC7IYbbkhYaHCf3ipcVDcEd7HXVR2Ue7Hyute9LvfIRXqwWGbF+rvf/W5yT8EyyyyTbD8tEui+Rr7c2nLqfSJPcGuQqEkfDSAluvOeYX6UHsRpNdgPstPpZGMmfVRl0NEUf0ZX76a3xfu0dPxCca9VNP+k2xetuEu0SCBUXeHWpXO6FVbtWV6MatuwtrtL6CvmNcmSFdyKXZVVeUuwhvJ4FhJU2pmg4wXZCQH5hNqZ97///cmKZ1XBXaVtq8Olqba/amznxYFW3775zW8m/pKeuBg2uSXBLfGsf9K7vLzPq43wk8hKR7aSH2s7rl/d9ty8r2qHR9523Sor3CqPJgHy7n5QbKkc2mYucaP4ysaV7/91lMVPMgwT3H7188UXX0xWKFXXMoJb+aqc66+/fnKEqyvBra3NqvdJJ52U7GpIHyvwdZcdNIGinXdVBXeVNq1O3HQtuH0MLL744sluJn/EwB9DHNav+J1Xaoc0vsqbDPZjJR1BUgwqNorGrHlx2WZ7P6jvGebDgwR3UbzU8Ql+g+DGBwIhUNR4ZYupbUMSftpuri2qEgnZR2ePJSD0TEQo5wmKOtiKRGmR4M7LU4MTrcJoC7ga+Lwz0jrTqc5krrnmGpeEXxnTVrmyK5qDtnQV1Q3BXewxVQfl2sGhy/nSgi+bi199HuQD6ffr+rn/XVrQZv1En9nR7eDamqfB+qBPbw3zIw2utdKrAfag72UPE9yDOPkBvgZa6R0iPq30f0vz8nXUiqOfoKgquCUydTSj7EA+O0D6z//8z2TlUsJKA8H0VxOKPa7dNzwLXVSntkZHFdJCzR9hkGjQQFartFUFd5NtWx6NujGRTatqbBe1pz59CWaJb30lIO1D3je1nTyv70vvFtF2Wu2cKnoGDc6Lyppt+7VNV0cBNHmrCZgyu8+ycaW7CuT32V0TeWX0k2OasJIv6rcSz0WC209KSMRpR43GG2XjtIjloL97oSrBrbKqP8/uXPGT3tp1JwGXrcuwvOu0aXXq0qXg9ju9dNGneKlfzJ7hH+aj2mWx2WabJVvJB+1g9EdLdIO9nzAuGrPmjZXabO/z+p4iH64bL3V8gt8guPGBQAgUNV6DBjDDOsC8RrJOdX0Hp4H1RIR7ehtkuhzaiqTLbdShq+H3F9IMujTN/za95VX/TdugtGLkV/J9fmUuXhk0Q/73v/896Yi0JVeTHPr+uCYy0quZyntQ3bK88yYEsu9oC6TOompAoVXMujsT6th6lL+pOigfdDYyXQe/Qqet1OmVoCbFRdEKt/LVpJgGQrL/sG96Fg3edRmYVnx08ZP8Wrs20hNJ2ZhJn0sfdv+CtotrNS0t4Hxag8R93mBlUBwM8umqAj2dp8SKhLYmBCQ+xHcid1U07ftpW+rsuyY8JO783QC+XdUdABKGsmtVwT2Rtq1MfZtq+wddiOj9QoJOfLJt9yCfzaa39tprJ9vM/cSzH+zrzGrRZXWDmEs0aVeVtn9rUlc7anRevMqFVGnGvi5FFzXl2SUdJ5pgUGxqFU7iR6u1/slL27PQ0RrFiPytSHBr1VPb2rXrRztPxEITA10KbtVN4w35oP6tSSk92h2g2NcEgo6z1BHcVdq0MnGSfadLwe3P2OucvXZM6GhQFcFddBGb6pae7FUfpJgZdtFvmkd6rNRme59Nu4wP142XOj7BbxDc+EAgBNoQ3OlGv+yWqzwcfqVcM/NNnOHOXtzhL+ZQ3mrIdSZPA68iwa1VCZ098r/XCqMuM9Pt1GkRPGjQNoiPzvhJgPhb0NNM/uM//iO5NErba/O2lOddSqLf+8us8gR39pIwdW7+Ujet/unM7qAV0UDct5FitCG4ywwmfOHbOMMtQahHwkIDRX3fe9j3rosEt1Yz5PfaseHPYubB9/FeNPDzv81beSiKv2GCu6xP1x2A+a856P4KCVidMQxtYiptS52B1w4HrcD73Tbp2+N1WVcdwV21basaqE21/YMuREy3dRJzauvUxhbFgSbSNNmgeFB7rUe31Ou/aUt4+pbyQef683zvqaeeSrbUKn50MWH60YVkyk83zedtKS/b9k9EcPvy6AiCtluvssoq48qYTVsiVXGs1U+VWRO5mtgoEtz+TO9GG22U8NClc10LbpVX7Wf6uIhfRNDkv47naIW/juAeNB6qY5u8mCpqd+v+Pduf6XiAdktoTKKxmY5X5V2aNyyeyvaR2QnuYRf9iomPzfRYqc32Ppt2GR+uGy9V21HeLybAGe5iRrzREIE2BLfvnPTt7IkI5aLOIQ+BLmZSJy3BqFnX9PnOvEGiVg8ktnWJmWZQtbpbNOD3+aYvztEsvnXCO0QAACAASURBVN+y6xvgQVsG8wR3+hZ0DaA0sNGZdXUaWknQ9iutxGc/91Q0QKy6pVxb6nRzswbiZc4fN+SGI02mDcHtV7h1w/+glS5f6TZuKdcASHbUNk4N4HU/gAa8g1Zii/xIZdUWUV0qJOGty4zSt5VnbylPr0wMW+H2+aa3nXufHXRefJjgzls1zPPpugMwnVOU0BYHXaYlsaoVuZC+g562pcSgVhY1UaDVOq2SajeBhIMEobZE1xHcVdq2OsHdVNs/LLa17VPn9NXW6bywVnDLxIGvj+875Ov+gi0vInQXh1YzxTn7ZH1Pq4Iqh59IlZjVkQXtjlHbr5jVjqMqq4fKc5BQGfTprjw7+bJq4kZ9nCYmdI5WojN9p0o2JvX/tfKpfzThpy8NFAlurYLrHR2D8Hc3ePt1ucLt+3Gd2Vf/q4kqf2+HYkW2yqvLMD+v06a1ETdFcVX2lnLtnFLM6GJcCe86xx7KCO6840xFY9a8dNts79Npl/XhuvFSxyf4zXACCG48pDMCRY1XtiC+MdNnTgad4daFQzrDrRW1iWwFV95VvsWavqwq79bwQQN/f5GMBtISmWUFt8rnzyFpplfCStuY8kREmqM/w60Vcv8brTpphV2zxBoEZ1eW/dn5N73pTa1fmlZU/s6cs6OMqgruMnw0ENF3r8uc4U77uT6TJZ/Q+cFhz0033ZRMKGmANOw73Jrt13ua0Enf6j1IBAwTx+nPI2U/hZcXM96n058tS+eb/rRZeouyT2vQtmXfBmnlz9/aXDSgytpMbZcGioMG8poE0d/FV7/NfmdYW4g18Nb56KLt+h258Vg2WdEoMai6SABqZV7b4NXmqb0r4jbITwady89r2+rWv4m2vyi2PRv/9QdtD5eoKvMZSk1AaYJH7bUmenW0qKh/TJ/h9r/x9z1kY8pz832M+ouJXJrmJ/bUlww6wy0e4q4VZjFQGdMTMv7TlRKi6XYqLSC0Aq72z69+6ljDoF1daf/TJLN8UnHvLysbleDWRKkmqnSkS3c0qO3UF0Y0ntGOtrqCu0qbVidu6gpqn1cZwa3JNtlHZ+z9Lo46gtu3Ffq83KCFGf1NO3S0824iZ7h9nLfR3tfx4brxUscn+A2CGx8IhEBVwV3llvImZqX9rY3aYnjooYcm5ybztsZqIKMtaFrJ0y3P6TNmRasWXnD71bGseNAgSnkrXc3wp1ezhgnuvBtJZXZ/86ZfFVd9fAdedPP7oDPcVW6qLRpk+3O1wy4FC8R9GylG0aA8m0mVW8rLDNz9xI1EkbZgatCpmfJBW5XTuyGytw3nze5rwKiVTn2+SL4noVpHcPtz3Fol1afp1lxzzbFk8gS3v2BJ29qzZz71Qz9poJtt05/g8Wnps1bZ8qZvKfef7CpzS3nWp/2lNhIFebeU+22Binnx+7//+79Ztkz68usCyext6o04Zs1Esu2dv6FX23x1eZ5uofZnU4vagkF+UrZtm8iRlCba/qLYzg7E/Yq/j1vdpaFjA/pso4Sxtkb7Z5jg1o4Pv/qXZuj9Tul6n/f+PuhMt+8vBp3hrtL2+0mwvFvK05879Lubsv6hd3TngvrB9C3saQGhG6q13Tpd/yLBreNY2lavifx0zI9KcKsOso9W6LWSq/qoHVNboc831hXcVdq0OuHftuCWfZZeeunk6wfpdrOO4K5yS7niTsePJPKLxqx5faA/otJGe+9jpIoP142XOj7BbxDc+EAgBIoar7xidvUdbp+3n1XX2VFdcnPIIYeMuxVYK9sSKPqWrx4NBLTN02+fHSS4NWCSwNHKhLa/D9pSri2p+k6qznWlv12a/kaqvgec3VKusqS/I5z+DrdWG/x3TNOrHkpHnzrSipoebcVTuXRGXFv12xTc2ZvX2VKeH6RNf4fb56KtrTprrS3gGphppUkrLd6Pla9ErG7R1feV81bE8gYb8lOt1khkDRqcF01KeaGgi5zyPneUJ7jT+W6wwQZJ3iussEJSXaWnweyNN96YnIfU3/xEVvpSQq0iK7a1MqsjHP473JqMyFvty4qWQT497Lusagu0O8GvXivmB90qq+31Kvugz9qMopnP2tJvy1Rbp6MG2rLsP9dYV3CXbdsmWv+Jtv3DBLdWzTQRdd111w3cUi528in5WrYtV9r+28DZLeXqK3TBoPh++MMfTmI4/R3utL94G6htV9vvLyNTvGsnhtoBpVf1G8d5x4kGfYdbsSWBrFhTPqqPVqbz/MOnoU99+RjMXmSVnWwvEtzyE51RT3/bW/9tlILbizTZQbsL/K6QOnfU1GnT6sRO24Lb3w2Sbe/qCG7VL4TvcE+0vfcxUsWH68ZLHZ/gNwhufCAQAoME97CGWx2QVpIlyCSC/aUt/hynznZq65SErBcLRR3BMBwaHKvj1UqDb/B9nunLb3Rhkt7RFtb0WVXfIGYvl/HlVd7prdxZ8ZBePVd9/cVM/vea+ZYg1rlxPT4/DWwlmP/6178mgxdx0yBPq0zapqd/vMhIiy1/NlZpaZVHgyEN2vS/xdFvQ0/nVWWVw5cve8HUIB6BuGprxRg0KE93itnLbrSzQQNxiTLZU99rnmOOOcZspPOXGjyvttpqY+Uelp5/SYM8CVCJIz3eRvIBb3/lp4knfR/YT8z43w86F+f/+5xzzpm72jxMcKdXtQZteR90DEOr8RLNEtaek8oq8aFYkojRQD9dD5/WuuuuO3aJn86NyveVnuJNddcqXXZSrYpPa7eO2gqJujwbKn0d89Aq7aABpV+FVbs0bMt+a86bk3CeLf22Zb3ub/tNtx/ZiQqfRlY41Wnb0vlU3fU00bZ/0KVp6Qsz0xNXeezy2mbflqtu6QkjH2f671qR1tcltDqndt7Hb9bn0ztWvB9q14a202qSVStn//znP93PfvazZNJM273rtv36nVYKtVNMPu3jJX0BqHxedirjHzo6pnZOsaQ+VHcF5H2jvYzgzlt1H6XgTp8f1pl8fzxuUF2GjXHqtGl1xkzp30y0zUmPKbxfq53L291SV3ArvjXJovZcvp71R8WDdjJpIsiPlYoWiQb1gW2192nBXdaH02OBKvEyUZvy+1kJcIYbr+iMQB3BrcKpodTspFaV1cD5zvu//uu/ktUev5LlK1Kn88hC0Eq2xKbOUkm4qoFWg6wBzdSpU91OO+2UNNjZJ90gpv/mf6uL0nSu0W/hzRMPvr66LEaDCuWtgb8EiIRzur7pVQGtLB5++OFuxowZSdYa3Onb3fqsUvYCK50XUycnceI7H23b1WBY4l3/1pmp9Mpz0crksEvTspw8D4l7rfBpVdHCU0dwi4tWcGUPiXHdWyAf17ZdDajz+JUR3EpX4lor2fqsl9LVgFy20U3T8gdtZ9SFRXkXoA0abKRXdPMGBcP8SPXzn5SSOM77fu+wew/8Dcy6SE5bcyW0Vf5p06YlO0a0JTv9+LS0kq/39G/FnBjkxVtaGFT1adlQAkRb5LVyp0ftiXYa6Py9bxMGDSj1vt9qr9getGW/yzjKs+WgezUGrXAXCW61RVXatkHpleVSt+0f9Fkw5SvfkpjVbijf1g2KA/8FCfmwj0cJD/mqLjTzx5zS8acJGPVXimP5j9oGxW66r/H1z36hQn2LVrz1ruJE25r1j8qqMir267T9Pj/t2tIkjNoZ33evv/76ySS5PpXpn0H+ocsD1W8qLtUmaHLMC+683R5Fgju7eu/zH6XgVhny7uKYiOCu0qbVGTN1IbjzJvfrCm5vZ419xFrHtfykqo7cqR3OjpXqCm7fZzfd3qvN1xiwig+nxwJV4qVse8l75QkguMuz4k0IBEeg6jbN4CpAgSAwQgJ5k0QjLA5ZpwjQtg13hzI3L+NQ9gjQptmzOTWOgwCCOw47UUoI5BJgUIpjQKA+AQan9dm1/UvaNgR32z7Wx/Rp0/poVerUBwII7j5YkTqYJcCg1KzpqXgDBBicNgCxpSRo2xDcLblWr5OlTeu1ealcxAQQ3BEbj6JDgEEpPgCB+gQYnNZn1/YvadsQ3G37WB/Tp03ro1WpUx8IILj7YEXqYJYAg1KzpqfiDRBgcNoAxJaSoG1DcLfkWr1Oljat1+alc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hAAAIQgAAEIAABCEAAAuESQHCHaxtKBgEIQAACEIAABCAAAQhAAAIRE0BwR2w8ig4BCEAAAhCAAAQgAAEIQAAC4RJAcIdrG0oGAQhAAAIQgAAEIAABCEAAAhETQHBHbDyKDgEIQAACEIAABCAAAQhAAALhEkBwh2sbSgYBCEAAAhCAAAQgAAEIQAACERNAcEdsPIoOAQjYInDFFVe4TTfddGil3/Wud7kVVljB7brrrm6NNdZws802my1I1LYXBLyvb7zxxu68885z8847by/qRSUgAAEIQMAeAQS3PZtTYwhAIFICZQS3r9o888zjDjvsMLfffvshuiO1t+ViI7gtW5+6QwACEOgXAQR3v+xJbSAAgR4T8CJk5ZVXdpdffrlbbLHFxtX21Vdfdffee6/7whe+4C688EL31re+1Z177rluvfXW6zEVqtZHAgjuPlqVOkEAAhCwSQDBbdPu1BoCEIiQQJHg9lV6/PHH3fbbb+9+8IMfuP33398df/zxEdaWIlsmgOC2bH3qDgEIQKBfBBDc/bIntYEABHpMoKzgFgJtJz/yyCOTM9/f+MY33Otf//qEzF133ZUI8Jtuusk9/PDDySr5mmuu6Q444IDk7Hf2eeWVV9xVV13lLr74YnfLLbckv9Gz/PLLu6lTp7rdd999lpX2f/zjH+4Tn/iEu/LKK4daI30+V+mqrE8++aS74IIL3Kqrrjrut9dff73bcccd3UMPPZSs7m+yySZjf7/nnnuSVf0bb7zRPfroo+4d73hHkpa207/xjW8cl87zzz/vxFH1+cUvfpG8r+33Ovu++eabu5122mncb3y5lEjergIx2Xbbbd38888/7u9ifOCBByZn6c8444xxZZg5c6bbbbfdErtkzyg/88wz7rTTTnPf+ta33N13353LLy/NvBfLHkH40pe+lNhfjy+3/pvs67k+99xz7j3veU9S7i222MLNPvvss2T51FNPua9//evusssuc7/5zW+Sv4vrxz/+8cR2c8899yy/kT20C0PntO+8887EdrvssotbZJFF3FZbbZXw2WeffdxXvvIVN2PGDDfnnHO6ddZZx/33f/+3W2655cbSy/rc5z//eXfEEUfMkl/2vbQv1bFZHf+o6+tpeypWL7nkErfMMsvMUkfVSfEnm6X9SzY+4YQTkpg99dRTZzlqoh0ye+yxhzv99NPdKaeckvh1Oo7rMFXh6rQhPW7GqRoEIGCQAILboNGpMgQgECeBOoL7Yx/7mDvnnHMSoSIhd8wxxyQiU0L7zW9+s3v66afd/fff7xZeeGF3yCGHuE9/+tNjA3EJQ4nGk08+eUw8zTXXXO6FF14YE1S6mE3CccqUKbOIn+uuu84tueSSbvLkybMIzj/+8Y9u/fXXH7sQa5gIGSaSfvrTnyYCTVvpVQZdrvXII48kdZToPuussxIxrEdi/pOf/GQijCWyfdk8A72T/U0dQZUWrnni+NJLL004P/HEE+MEkeqpukiwerEq3v7x3KsKbm/rrNc/9thjyQRKnuDWDok77rjDPfjggwkniSYvovfaa6/kN2m73nrrrUmdbr/99sQGb3vb29zLL7/sZGcJP4lk2SLtJ2n/8r959tlnE39cdtll3a9//Wu3xBJLuH/9619J/hLh2r2hMkuYn3322cnFgHqyPvLBD34wOVaxwAILjKv2j3/8Y7fddtslEzd6ygruQTar4x91fT07gXL++ecndUk/L730UmIHxbyetOC+4YYbkvfFUfVZfPHFx/32T3/6UzKZokmQiy66KGGfFtx1mNZtQ+JsoSk1BCAAgXwCCG48AwIQgEAkBMoK7vSWcr8qdc011ySrt3q08q0VR61SSsh885vfTFYDJWzSZ74lWLSi+c53vjMR6zo77h+tkH/mM59JVom1+qhVSP948fOrX/0qd7Xarwq/+93vLiW4JSy08ibhlhZJEgaf+tSnEnGgvx977LHJKupvf/vbRFhLjGt1WQJVz1FHHeXEY8MNN0xW+CQk9WhlT2z33XffRJQrvY022ij5Wx1Bpd8NWi1N2yYriPzK5KKLLurOPPNMt9Zaa43zTG//qoJ70PuyrfLJE9zKWLsMNNmy0korJYy+973vJSvhf/7zn5Pf6Pd60nXShIXq7tn+/ve/d3vuuaf74Q9/mOwgkEj2N457u0o8f/WrX3Wrr7564o9ahT366KPH7K3dDCrnggsumIjBgw46KLFfOj3vc7/85S8ToSjRPn369FkYeh/wYMsI7mE2q+MfwwT3IF9Xeb39tSPlb3/7WzLZoLicNGnSmJ/87ne/c1tvvXUyWZL1L/m2Vq1/8pOfJHGX/eKBj3ftLFC6L774YiK4J8K0bhsSSZNMMSEAAQiUIoDgLoWJlyAAAQiMnkCR4NZqkgSwxLPOb0vIaGAtYbvzzjsn26glSrVqnf1cmBeIek+DbYlxvffd7343EdYStNnHb1vPCromBfcf/vCHZFVOg3+tqEqse5EkYa2ySYRplf3tb3/7WBGzYlLbnfWufq8JgmnTpo2rjlYGJd7FKy1A6wiqYYJbnDXhodV9bblPr0B6G2iyQAIza6MuBfegC/e8IJQ49ivIXlTpmIFErla304/stM022ySTF5rQEXvvI9oFIfGsFXX/yJ6aENIqrMqRFc7awSBRqRV3/U1b39M+J5F40kknJf7rt8orbS84tYou/9YW9TKCe5jN6vjHIME9zNfTglv1024H7T7IrlTLFtqBIMZikz2ykI1zL9b9yri2qWuSSscAJspUkyd125DRt7aUAAIQgEBzBBDczbEkJQhAAAKtEih7JleF0BbxL37xi8kK1X333Zech9UKtlZvJYyyz2233ZYMst/0pjclW5q17bToGbSK25Tg1qqqJg80AXDcccclZ8klUrNnuNPl1CBfK7Gf/exnky3b+q22yZZ58lZ86wiqQYLbC09t5dWqrSYS0oJIIltlkM2+9rWvjVu5TAuuLla4/VGE9JZ2lcFvOxZbCbrVVlst2UGg7eKDzvjqd/78sL/ET+fTJcJf97rX5Z5F1sTQwQcf7NZee+1kokj+nH58evJxrXinfU6+okmTt7zlLeO+4e23VMvPFRNZX8rz5yKb1fGPPMFdxtfTEy6a1NDETXql2k8aaWeJ6qhdJ1nBrXPy4q6dINrZ4iep/Mq4JiK8iG+CaVHcDTs3X/Rb/g4BCEAgFgII7lgsRTkhAAHzBIoEt84lawCtLafaPq6VbT1eaGhLtgbqeRdeSahqhU1nXvMuLdPfdeZX70gs6YIynduVeGhrhdtvPf/ABz6QrMxrBXqQ4M6e4dVlabpYS6Ijr77aDSDRqHPC2jIrRv4StTZWuCWGdImbdgxolVfl1ZbetCBS/hLhKtfee++dCG+ds/dPlyvcZS7I0sSHPjnnz/kOmwjxkwleyPuz1BLsWjWfb775xsV30S3lWaGWFoeaCNDEkmyqf7/3ve9N0taODAlUTcLocrciwV3GZl48a8Jq2JP+lF+e4C7j62n7y0+0PVz+IxbaDeEn1nQEYIMNNnBbbrnlLILb7x7QERO/kq1yi5l2GchHfXpNMM1OhpVtQ8w39gCAAAR6RQDB3StzUhkIQKDPBIq2lA+qe5FQT/9uqaWWGhPcWnXT7eA6X6vz0BqA+0fiXjef//Wvf21FcEskabVX5001AaDbrocJO20TlrjWZIC/DEzCQ0JvxRVXTIqtSQOt3kloSNz6M+H6m84Va8u6zuu2Ibj9Les6G/7lL3/ZXX311bMIbpVD5dMqsL8NPs+mXaxwpxmky5Ce2KgiuLMCWjyyEw7pfCYiuOUvDzzwQOI/Eo/ipUv0JPYl7HUuXduuiwR3GZt58awV4rzJLE3s6OI43YPgb7nPCu6yvp4W3Lr8UIJbW8v9DgD5ulb+NakgAT6Ir5/88MdHdLmd/ve11147tkVftsjuVKnDtG4b0ud2nLpBAAL2CCC47dmcGkMAApESqCu4v//97ycrp0svvXTp7eJCpE9TaaVVwlSCV6t02o4u8aDVc20jzvv0VRNbyiVKdNuy/tHKpD6XVWYlVeVOX6zlRYW2Lkvoaou6VrwlcvSZK9VHn5fSeXet7mUvEauzZVhlSK/AanVeZdd2bK24it8wQSnRrzPI+iSXHrFP3w7fheD2W7WzoVJXcGe3y2sCx/tk3pbxiQpu3UyvYxRirRu7/Yq6/FVn5PN8qY7N6vhHVnCX9fXsDgfFhT7h5c+4y9clijVpo0vTBgluv31cttW2ct2PoG3muqwvfbN7No7rMK3bhkTaRFNsCEAAArkEENw4BgQgAIFICNQV3P687D//+c/c7eJ51fcrgvrMkwb2EqPZS7z8Odumt5RLbOoiLa1a+0u4skIv/R3uvPLffPPNiaDTlmydSdc2bYmKv//978mKvbbbph+txPmzyE2vcL///e9PLp3TNm1/idcwQelFisqXLmuXW8oHnSP3Z7j1KTWJM+0i8N9uHrQNXWxVb014lD3DfeKJJya3xud9iir9vei8M9xa4dauBh1B0HfnJSq1hVxn+zXhoV0cRYK7rM0mKrir+HrW/v6oiI6PfPSjH038+8Mf/nAy2fOd73xnoOBOfzpM2/m1Sq7dADoT/rnPfW4sLLKCuyrTibQhkTTJFBMCEIBAKQII7lKYeAkCEIDA6AnUFdzpW58lnvVPVjxrVUwXjWm1V2L3L3/5S7JlVU/eme70p5KaFtz6HJW2+6Zvr84T3N/+9redhJlu/D788MPH1SkruH/+858nAiR9ljZtUX85lraaNym4P/KRjzjdkK7t9xI3Cy20UJLtIMHtz3Hfc889s9wo36Xg1uq/X41Pc/K3lOtcvfxCq55lbynXJ8L8JV/DbilP3xivnQfpc9gqi7/NW2LXr+7m7arQ37RDQkJS/qSL13R+XluohwnuKjabqOAu6+tpn/HxpkkkXY6mHRu6NV6x4G+BL9oh4D9Bp9vete1dOw6ycT5Rpv5cep02ZPStLSWAAAQg0BwBBHdzLEkJAhCAQKsE6gpuFUoDbP9pL511lhDRTcVaLdQ3tbWCrdVsbbnVyvVDDz2U3O6ti9Ek0HVjtM4469GWVH3PWEJLT1Zw63NFm222mdMqaJ5YH/Ydbn/5VPZ25TzB/aMf/Wjsc1Lpb4vrG8Wqo4Sa31KuLbaaQFA62qqt/65JB9Vff9MFazrDqqdJwa30dBFd9rb0PEEk4aOVRn3i7EMf+tA4gZ4nuIqcrUigF32HW6umEnH6pnb6O9zZ29/rfofbC/X0d8eVj7aYyx+1QqpHK7cqh77DLdtqtVzCX/9dt7nLj/PEod/ZIa7yRfmxYmDQbgm/pbyKzSYiuKv4+iD7i4U4ioG+LKDVfP27SHD7T6spzvX1Agl2iXWl45+JMvW7Ieq0IUW+zd8hAAEIxEQAwR2TtSgrBCBgmsBEBLeEjESLhKkG0osttliy3VrbSfU9Yz3aZq0zoVq11Pv+zLPOcGff1//Xdl+tHK611lqJSJQQl2DXIP7+++93WgX1AiBtuCLBnfcN6DyRJCGl/HQJlp4pU6Ykl59JTEisaXX07LPPdmussUayipd9VxdoSYiprFrZ15ZZv4J7yimnJGmWvRRLq4y6NEuXWem70GnxtsMOOyQXtfkJi7R4Sk8siJW+FT7HHHMkW6A33HDDcf5eJKCzwVH0/jDBvcoqqyTn5nUpnuolfvITXZYnjvonXR+JKk3iaNJGNtBvtJKsC8PkP+uss05y5l828o/S1Ce9dMZaj4S9LrZTvdjqwQAABkVJREFUPssuu2xyg7wmK/TMOeecye4Ab1vZVD7n08sTh/Jt//15pec/iVdGcJe12UQFd1lfHyS4/f0MmgTx2/UH+VfWP/yn1fTf5e9+Qm6Y4K7CtE4bop0gPBCAAAT6RgDB3TeLUh8IQKC3BCYiuAXFr+ZKeGtVW2JB4kgXiO2yyy7Jinb6E1p5t3rrkjEJyt133z0R67qYSmfDJWYkoLSKrIublKZWFHUrd/YpEtwa+EvsT5o0aeyng0SSL6OEtb4x7CcTJGS1yi0R5x9trdcqnrY1612JR11ItvnmmyefUfPbuXXG108UlP3sk8/DfxrLC+70re9pDtkVSG0712eZdCu7LqrTt6TT9R8kuIY5+0QEt3Yt6Ay0turPmDEjyUYiV2XTp8CyRxL0d9VBwk1npf0kjramayJHW7jTq6e+3LKfWOusumyiSRLZQt/Q1gq27KiyiIdWhGUzTUQceuih42w76KI+HUvYc889kxvKJex1+VyR4C5rM8XORAV3FV/Ps6dfqRZvbaFXbJYV3P4MuCae/GRE2p+aYFq1DfGfcOttI07FIAABkwQQ3CbNTqUhAAEIQKBJAl4MDfsWdZP5tZVW9vvWbeVTlG7Rluii3/P3YgJecEuk68hDdoKnOAXegAAEIACBMgQQ3GUo8Q4EIAABCEBgCAEEd7PugeBulmc2NX9zvM7A+4vs2s2R1CEAAQjYJYDgtmt7ag4BCEAAAg0RQHA3BPK1ZBDczfJUahLZOvahs/fa9q8z3EssscQsl/M1nzMpQgACELBNAMFt2/7UHgIQgAAEGiCA4G4AYioJBHezPJVa+uy6/r8+k5b3TfrmcyZFCEAAArYJILht25/aQwACEIAABMYIcIa7v86gFe599903uTxOlwnutddeyQV1eRfg9ZcCNYMABCDQPQEEd/fMyRECEIAABCAAAQhAAAIQgAAEDBBAcBswMlWEAAQgAAEIQAACEIAABCAAge4JILi7Z06OEIAABCAAAQhAAAIQgAAEIGCAAILbgJGpIgQgAAEIQAACEIAABCAAAQh0TwDB3T1zcoQABCAAAQhAAAIQgAAEIAABAwQQ3AaMTBUhAAEIQAACEIAABCAAAQhAoHsCCO7umZMjBCAAAQhAAAIQgAAEIAABCBgggOA2YGSqCAEIQAACEIAABCAAAQhAAALdE0Bwd8+cHCEAAQhAAAIQgAAEIAABCEDAAAEEtwEjU0UIQAACEIAABCAAAQhAAAIQ6J4Agrt75uQIAQhAAAIQgAAEIAABCEAAAgYIILgNGJkqQgACEIAABCAAAQhAAAIQgED3BBDc3TMnRwhAAAIQgAAEIAABCEAAAhAwQADBbcDIVBECEIAABCAAAQhAAAIQgAAEuieA4O6eOTlCAAIQgAAEIAABCEAAAhCAgAECCG4DRqaKEIAABCAAAQhAAAIQgAAEINA9AQR398zJEQIQgAAEIAABCEAAAhCAAAQMEEBwGzAyVYQABCAAAQhAAAIQgAAEIACB7gkguLtnTo4QgAAEIAABCEAAAhCAAAQgYIAAgtuAkakiBCAAAQhAAAIQgAAEIAABCHRPAMHdPXNyhAAEIAABCEAAAhCAAAQgAAEDBBDcBoxMFSEAAQhAAAIQgAAEIAABCECgewII7u6ZkyMEIAABCEAAAhCAAAQgAAEIGCCA4DZgZKoIAQhAAAIQgAAEIAABCEAAAt0TQHB3z5wcIQABCEAAAhCAAAQgAAEIQMAAAQS3ASNTRQhAAAIQgAAEIAABCEAAAhDongCCu3vm5AgBCEAAAhCAAAQgAAEIQAACBggguA0YmSpCAAIQgAAEIAABCEAAAhCAQPcEENzdMydHCEAAAhCAAAQgAAEIQAACEDBAAMFtwMhUEQIQgAAEIAABCEAAAhCAAAS6J4Dg7p45OUIAAhCAAAQgAAEIQAACEICAAQIIbgNGpooQgAAEIAABCEAAAhCAAAQg0D0BBHf3zMkRAhCAAAQgAAEIQAACEIAABAwQQHAbMDJVhAAEIAABCEAAAhCAAAQgAIHuCSC4u2dOjhCAAAQgAAEIQAACEIAABCBggACC24CRqSIEIAABCEAAAhCAAAQgAAEIdE8Awd09c3KEAAQgAAEIQAACEIAABCAAAQME/j+XqC+w+rmHOwAAAABJRU5ErkJggg=="/>
          <p:cNvSpPr>
            <a:spLocks noChangeAspect="1" noChangeArrowheads="1"/>
          </p:cNvSpPr>
          <p:nvPr/>
        </p:nvSpPr>
        <p:spPr bwMode="auto">
          <a:xfrm>
            <a:off x="410633" y="10614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599002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267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23695120"/>
              </p:ext>
            </p:extLst>
          </p:nvPr>
        </p:nvGraphicFramePr>
        <p:xfrm>
          <a:off x="5853315" y="2145746"/>
          <a:ext cx="6272951" cy="4712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446979"/>
              </p:ext>
            </p:extLst>
          </p:nvPr>
        </p:nvGraphicFramePr>
        <p:xfrm>
          <a:off x="137719" y="1236845"/>
          <a:ext cx="5647760" cy="551378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564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6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Подготовка к проведению предварительного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аккредитационного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мониторинга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6101" marR="8610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7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Совещание</a:t>
                      </a:r>
                      <a:r>
                        <a:rPr lang="ru-RU" sz="1400" b="0" i="1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директорами ОО, индивидуальные, групповые консультации управленческих команд (м</a:t>
                      </a:r>
                      <a:r>
                        <a:rPr lang="ru-RU" sz="1400" b="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арт-май 2023 г.)</a:t>
                      </a:r>
                      <a:endParaRPr lang="ru-RU" sz="1400" b="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6101" marR="8610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724"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предварительного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аккредитационного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мониторинга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6101" marR="8610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4267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Заполнение школами</a:t>
                      </a:r>
                      <a:r>
                        <a:rPr lang="ru-RU" sz="1400" b="0" i="1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чек-листов</a:t>
                      </a:r>
                    </a:p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Предоставление чек-листов в Западное управление</a:t>
                      </a:r>
                    </a:p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Индивидуальное</a:t>
                      </a:r>
                      <a:r>
                        <a:rPr lang="ru-RU" sz="1400" b="0" i="1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собеседование с директорами и управленческими командами ОО.</a:t>
                      </a:r>
                      <a:endParaRPr lang="ru-RU" sz="1400" b="0" i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(июль </a:t>
                      </a:r>
                      <a:r>
                        <a:rPr lang="ru-RU" sz="1400" b="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г.)</a:t>
                      </a:r>
                      <a:endParaRPr lang="ru-RU" sz="1400" b="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6101" marR="8610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0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 результатов предварительного </a:t>
                      </a:r>
                      <a:r>
                        <a:rPr lang="ru-RU" sz="2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аккредитационного</a:t>
                      </a:r>
                      <a:r>
                        <a:rPr lang="ru-RU" sz="21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мониторинга</a:t>
                      </a:r>
                      <a:endParaRPr lang="ru-RU" sz="2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6101" marR="8610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в ОО адресных рекомендаций</a:t>
                      </a:r>
                      <a:r>
                        <a:rPr lang="ru-RU" sz="1400" b="0" i="1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 достижению </a:t>
                      </a:r>
                      <a:r>
                        <a:rPr lang="ru-RU" sz="1400" b="0" i="1" baseline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аккредитационных</a:t>
                      </a:r>
                      <a:r>
                        <a:rPr lang="ru-RU" sz="1400" b="0" i="1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показателей (</a:t>
                      </a:r>
                      <a:r>
                        <a:rPr lang="ru-RU" sz="1400" b="0" i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август 2023 г.)</a:t>
                      </a:r>
                    </a:p>
                  </a:txBody>
                  <a:tcPr marL="86101" marR="8610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44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Составление планов-графиков мероприятий по достижению</a:t>
                      </a: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показателей </a:t>
                      </a:r>
                      <a:r>
                        <a:rPr lang="ru-RU" sz="1800" baseline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аккредитационного</a:t>
                      </a:r>
                      <a:r>
                        <a:rPr lang="ru-RU" sz="180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мониторинга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6101" marR="8610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8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(август 2023 г.)</a:t>
                      </a:r>
                    </a:p>
                  </a:txBody>
                  <a:tcPr marL="86101" marR="8610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6468176" y="1376735"/>
            <a:ext cx="5130265" cy="462464"/>
            <a:chOff x="3744419" y="669552"/>
            <a:chExt cx="1947695" cy="462464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744419" y="669552"/>
              <a:ext cx="1947695" cy="446931"/>
            </a:xfrm>
            <a:prstGeom prst="rect">
              <a:avLst/>
            </a:prstGeom>
          </p:spPr>
          <p:style>
            <a:lnRef idx="1">
              <a:schemeClr val="accent3">
                <a:hueOff val="11250264"/>
                <a:satOff val="-16880"/>
                <a:lumOff val="-2745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3744419" y="684543"/>
              <a:ext cx="1947695" cy="447473"/>
            </a:xfrm>
            <a:prstGeom prst="rect">
              <a:avLst/>
            </a:prstGeom>
            <a:solidFill>
              <a:srgbClr val="E5FFE5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Участники мониторинга – 59 ОО ( 100%)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 rot="5400000">
            <a:off x="8749667" y="1887019"/>
            <a:ext cx="510898" cy="415258"/>
            <a:chOff x="1883582" y="90362"/>
            <a:chExt cx="2111445" cy="415258"/>
          </a:xfrm>
          <a:scene3d>
            <a:camera prst="orthographicFront"/>
            <a:lightRig rig="flat" dir="t"/>
          </a:scene3d>
        </p:grpSpPr>
        <p:sp>
          <p:nvSpPr>
            <p:cNvPr id="15" name="Стрелка вправо 14"/>
            <p:cNvSpPr/>
            <p:nvPr/>
          </p:nvSpPr>
          <p:spPr>
            <a:xfrm>
              <a:off x="1883582" y="90362"/>
              <a:ext cx="2111445" cy="415258"/>
            </a:xfrm>
            <a:prstGeom prst="rightArrow">
              <a:avLst>
                <a:gd name="adj1" fmla="val 50000"/>
                <a:gd name="adj2" fmla="val 5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6" name="Стрелка вправо 4"/>
            <p:cNvSpPr/>
            <p:nvPr/>
          </p:nvSpPr>
          <p:spPr>
            <a:xfrm>
              <a:off x="1883582" y="194177"/>
              <a:ext cx="2007631" cy="20762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3340" tIns="53340" rIns="254000" bIns="65922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36114" y="237256"/>
            <a:ext cx="1255885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02540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2" descr="https://dynamicpickaxe.com/images/little-arrow-down-clipart-1.png"/>
          <p:cNvSpPr>
            <a:spLocks noChangeAspect="1" noChangeArrowheads="1"/>
          </p:cNvSpPr>
          <p:nvPr/>
        </p:nvSpPr>
        <p:spPr bwMode="auto">
          <a:xfrm>
            <a:off x="207433" y="-14445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4" tIns="60957" rIns="121914" bIns="60957" numCol="1" anchor="t" anchorCtr="0" compatLnSpc="1">
            <a:prstTxWarp prst="textNoShape">
              <a:avLst/>
            </a:prstTxWarp>
          </a:bodyPr>
          <a:lstStyle/>
          <a:p>
            <a:pPr defTabSz="59898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300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1115329" y="-27384"/>
            <a:ext cx="9704576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Результаты предварительного </a:t>
            </a:r>
            <a:r>
              <a:rPr lang="ru-RU" sz="2000" dirty="0" err="1">
                <a:solidFill>
                  <a:prstClr val="black"/>
                </a:solidFill>
                <a:cs typeface="Times New Roman" pitchFamily="18" charset="0"/>
              </a:rPr>
              <a:t>аккредитационного</a:t>
            </a: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 мониторинга </a:t>
            </a: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по основным общеобразовательным программам начального общего образования </a:t>
            </a:r>
            <a:endParaRPr lang="ru-RU" altLang="ru-RU" sz="200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904" y="160343"/>
            <a:ext cx="1259120" cy="67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3" y="71717"/>
            <a:ext cx="835204" cy="835204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/>
        </p:nvGraphicFramePr>
        <p:xfrm>
          <a:off x="7396481" y="3056709"/>
          <a:ext cx="4795519" cy="348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3133" y="1369145"/>
          <a:ext cx="7542033" cy="529715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825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1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7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75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8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баллов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ОО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41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1 </a:t>
                      </a: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электронной информационно- образовательной среды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(100%)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5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имеется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73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2</a:t>
                      </a: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Участие обучающихся в оценочных мероприятиях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Принимали участие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(100%)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8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принимали участие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08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3</a:t>
                      </a: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Доля педагогических работников, имеющих первую или высшую квалификационные категории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более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(46,6%)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20-49%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(53,4%)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20%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5282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4 </a:t>
                      </a: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работников, прошедших повышение квалификации за последние 3 года  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 и более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(94,8%)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96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70-89%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(5,2%)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07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70%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306492" y="1386302"/>
          <a:ext cx="4511040" cy="1592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924092" y="4307159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58%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168778" y="4137882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42%</a:t>
            </a:r>
          </a:p>
        </p:txBody>
      </p:sp>
    </p:spTree>
    <p:extLst>
      <p:ext uri="{BB962C8B-B14F-4D97-AF65-F5344CB8AC3E}">
        <p14:creationId xmlns:p14="http://schemas.microsoft.com/office/powerpoint/2010/main" val="5434375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2" descr="https://dynamicpickaxe.com/images/little-arrow-down-clipart-1.png"/>
          <p:cNvSpPr>
            <a:spLocks noChangeAspect="1" noChangeArrowheads="1"/>
          </p:cNvSpPr>
          <p:nvPr/>
        </p:nvSpPr>
        <p:spPr bwMode="auto">
          <a:xfrm>
            <a:off x="207433" y="-14445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4" tIns="60957" rIns="121914" bIns="60957" numCol="1" anchor="t" anchorCtr="0" compatLnSpc="1">
            <a:prstTxWarp prst="textNoShape">
              <a:avLst/>
            </a:prstTxWarp>
          </a:bodyPr>
          <a:lstStyle/>
          <a:p>
            <a:pPr defTabSz="59898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300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1115329" y="-27384"/>
            <a:ext cx="9704576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Управленческие решения для образовательных организаций, реализующих</a:t>
            </a: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основные общеобразовательные программы начального общего образования </a:t>
            </a:r>
            <a:endParaRPr lang="ru-RU" altLang="ru-RU" sz="200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904" y="160343"/>
            <a:ext cx="1259120" cy="67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3" y="71717"/>
            <a:ext cx="835204" cy="835204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30719870"/>
              </p:ext>
            </p:extLst>
          </p:nvPr>
        </p:nvGraphicFramePr>
        <p:xfrm>
          <a:off x="43133" y="1076719"/>
          <a:ext cx="12079024" cy="2676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013139471"/>
              </p:ext>
            </p:extLst>
          </p:nvPr>
        </p:nvGraphicFramePr>
        <p:xfrm>
          <a:off x="43133" y="3728479"/>
          <a:ext cx="12079024" cy="2676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0960458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6179" y="3250083"/>
            <a:ext cx="2995517" cy="178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2" descr="https://dynamicpickaxe.com/images/little-arrow-down-clipart-1.png"/>
          <p:cNvSpPr>
            <a:spLocks noChangeAspect="1" noChangeArrowheads="1"/>
          </p:cNvSpPr>
          <p:nvPr/>
        </p:nvSpPr>
        <p:spPr bwMode="auto">
          <a:xfrm>
            <a:off x="207433" y="-14445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4" tIns="60957" rIns="121914" bIns="60957" numCol="1" anchor="t" anchorCtr="0" compatLnSpc="1">
            <a:prstTxWarp prst="textNoShape">
              <a:avLst/>
            </a:prstTxWarp>
          </a:bodyPr>
          <a:lstStyle/>
          <a:p>
            <a:pPr defTabSz="59898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300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1115329" y="-27384"/>
            <a:ext cx="9704576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Результаты предварительного </a:t>
            </a:r>
            <a:r>
              <a:rPr lang="ru-RU" sz="2000" dirty="0" err="1">
                <a:solidFill>
                  <a:prstClr val="black"/>
                </a:solidFill>
                <a:cs typeface="Times New Roman" pitchFamily="18" charset="0"/>
              </a:rPr>
              <a:t>аккредитационного</a:t>
            </a: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 мониторинга </a:t>
            </a: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по основным общеобразовательным программам основного общего образования </a:t>
            </a:r>
            <a:endParaRPr lang="ru-RU" altLang="ru-RU" sz="200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904" y="160343"/>
            <a:ext cx="1259120" cy="67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3" y="71717"/>
            <a:ext cx="835204" cy="835204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/>
        </p:nvGraphicFramePr>
        <p:xfrm>
          <a:off x="7846424" y="1351468"/>
          <a:ext cx="4014651" cy="1104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3132" y="1288664"/>
          <a:ext cx="7602993" cy="547790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3060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3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6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11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баллов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ОО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50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1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электронной информационно- образовательной среды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58(100%)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имеется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29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2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обучающихся в оценочных мероприятиях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Принимали участие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58(100%)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5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принимали участие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79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3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работников, имеющих первую или высшую квалификационные категории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более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(36,2%)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20-49%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27(46,6%)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20%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(17,2%)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79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4 Д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оля педагогических работников, прошедших повышение квалификации за последние 3 года  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 и более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(69,0%)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70-89%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(31,0%)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70%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79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5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выпускников, не набравших минимальное количество баллов по  обязательным учебным предметам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5%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(94,9%)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5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5%-9%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(3,4%)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5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 и более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(1,7%)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579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6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выпускников, получивших допуск к ГИА по ООП ООО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 и более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(98,3%)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5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 - 89%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5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80%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(1,7%)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07977" y="30654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48313" y="2510864"/>
            <a:ext cx="41824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общеобразовательных организаций, набравших максимальное и минимальное количество баллов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400342" y="3183209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398776" y="2896140"/>
            <a:ext cx="4587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8%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914547" y="2879489"/>
            <a:ext cx="4587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976724" y="3096195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24%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539219" y="4927345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46%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998921" y="5369644"/>
            <a:ext cx="37600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 баллов (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14 ОО;</a:t>
            </a:r>
          </a:p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баллов – 27 ОО;</a:t>
            </a:r>
          </a:p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баллов – 12 ОО;</a:t>
            </a:r>
          </a:p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баллов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(min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5 ОО;</a:t>
            </a:r>
          </a:p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40 баллов – 1 ОО (в ГБОУ ООШ №32 </a:t>
            </a:r>
          </a:p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Сызрани отсутствовал 9 класс)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5804" y="5434147"/>
            <a:ext cx="194449" cy="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8076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2" descr="https://dynamicpickaxe.com/images/little-arrow-down-clipart-1.png"/>
          <p:cNvSpPr>
            <a:spLocks noChangeAspect="1" noChangeArrowheads="1"/>
          </p:cNvSpPr>
          <p:nvPr/>
        </p:nvSpPr>
        <p:spPr bwMode="auto">
          <a:xfrm>
            <a:off x="207433" y="-14445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4" tIns="60957" rIns="121914" bIns="60957" numCol="1" anchor="t" anchorCtr="0" compatLnSpc="1">
            <a:prstTxWarp prst="textNoShape">
              <a:avLst/>
            </a:prstTxWarp>
          </a:bodyPr>
          <a:lstStyle/>
          <a:p>
            <a:pPr defTabSz="59898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300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1115329" y="-27384"/>
            <a:ext cx="9704576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Результаты предварительного </a:t>
            </a:r>
            <a:r>
              <a:rPr lang="ru-RU" sz="2000" dirty="0" err="1">
                <a:solidFill>
                  <a:prstClr val="black"/>
                </a:solidFill>
                <a:cs typeface="Times New Roman" pitchFamily="18" charset="0"/>
              </a:rPr>
              <a:t>аккредитационного</a:t>
            </a: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 мониторинга </a:t>
            </a: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по основным общеобразовательным программам основного общего образования </a:t>
            </a:r>
            <a:endParaRPr lang="ru-RU" altLang="ru-RU" sz="200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904" y="160343"/>
            <a:ext cx="1259120" cy="67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3" y="71717"/>
            <a:ext cx="835204" cy="8352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07977" y="30654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395090176"/>
              </p:ext>
            </p:extLst>
          </p:nvPr>
        </p:nvGraphicFramePr>
        <p:xfrm>
          <a:off x="-591462" y="1006023"/>
          <a:ext cx="7640320" cy="5638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1742752539"/>
              </p:ext>
            </p:extLst>
          </p:nvPr>
        </p:nvGraphicFramePr>
        <p:xfrm>
          <a:off x="-776514" y="4531360"/>
          <a:ext cx="7640320" cy="3241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2838741016"/>
              </p:ext>
            </p:extLst>
          </p:nvPr>
        </p:nvGraphicFramePr>
        <p:xfrm>
          <a:off x="5606746" y="1413786"/>
          <a:ext cx="7280074" cy="5638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3211" y="1222198"/>
            <a:ext cx="7367452" cy="738664"/>
          </a:xfrm>
          <a:prstGeom prst="rect">
            <a:avLst/>
          </a:prstGeom>
          <a:solidFill>
            <a:srgbClr val="F9FCFD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Школы, набравшие минимальное количество баллов (40 баллов): </a:t>
            </a:r>
          </a:p>
          <a:p>
            <a:pPr algn="ctr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ГБОУ ООШ № 11, ГБОУ СОШ № 22 г. Сызрани, ГБОУ ООШ с.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Жемковка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ГБОУ СОШ с. Усинское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м.р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Сызранский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ГБОУ ООШ с.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Муранка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м.р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Шигонский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3972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2" descr="https://dynamicpickaxe.com/images/little-arrow-down-clipart-1.png"/>
          <p:cNvSpPr>
            <a:spLocks noChangeAspect="1" noChangeArrowheads="1"/>
          </p:cNvSpPr>
          <p:nvPr/>
        </p:nvSpPr>
        <p:spPr bwMode="auto">
          <a:xfrm>
            <a:off x="207433" y="-14445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4" tIns="60957" rIns="121914" bIns="60957" numCol="1" anchor="t" anchorCtr="0" compatLnSpc="1">
            <a:prstTxWarp prst="textNoShape">
              <a:avLst/>
            </a:prstTxWarp>
          </a:bodyPr>
          <a:lstStyle/>
          <a:p>
            <a:pPr defTabSz="59898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300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1115329" y="-27384"/>
            <a:ext cx="9704576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Результаты предварительного </a:t>
            </a:r>
            <a:r>
              <a:rPr lang="ru-RU" sz="2000" dirty="0" err="1">
                <a:solidFill>
                  <a:prstClr val="black"/>
                </a:solidFill>
                <a:cs typeface="Times New Roman" pitchFamily="18" charset="0"/>
              </a:rPr>
              <a:t>аккредитационного</a:t>
            </a: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 мониторинга </a:t>
            </a: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по основным общеобразовательным программам среднего общего образования </a:t>
            </a:r>
            <a:endParaRPr lang="ru-RU" altLang="ru-RU" sz="200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904" y="160343"/>
            <a:ext cx="1259120" cy="67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3" y="71717"/>
            <a:ext cx="835204" cy="835204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/>
        </p:nvGraphicFramePr>
        <p:xfrm>
          <a:off x="7306492" y="1386302"/>
          <a:ext cx="4511040" cy="1592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3133" y="1269273"/>
          <a:ext cx="7542034" cy="5505995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704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2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7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1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баллов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ОО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0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1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электронной информационно- образовательной среды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(100%)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1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имеется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15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2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обучающихся в оценочных мероприятиях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Принимали участие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(100%)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1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принимали участие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07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3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работников, имеющих первую или высшую квалификационные категории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более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(56,8%)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20-49%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(35,1%)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52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20%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(8,1%)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07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4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работников, прошедших повышение квалификации за последние 3 года  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 и более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(54,0%)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70-89%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(43,3%)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1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70%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(2,7%)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07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5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выпускников, не набравших минимальное количество баллов по  обязательным учебным предметам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5%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(81%)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5%-9%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(2,7%)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392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 и более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(16,3%)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307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6 </a:t>
                      </a: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выпускников, получивших допуск к ГИА по ООП ООО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 и более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(97, 3%)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3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 - 89%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3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80%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(2,7%)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9034" marR="5903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7835399" y="3073468"/>
            <a:ext cx="41824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общеобразовательных организаций, набравших максимальное и минимальное количество баллов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7385" y="3632946"/>
            <a:ext cx="2867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269867" y="3480546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11%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256683" y="3463669"/>
            <a:ext cx="4587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173038" y="3657985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24%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168778" y="5200368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38%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441370" y="4515110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24%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11519" y="5369645"/>
            <a:ext cx="3258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 баллов (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9 ОО;</a:t>
            </a:r>
          </a:p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баллов – 14 ОО;</a:t>
            </a:r>
          </a:p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баллов – 9 ОО;</a:t>
            </a:r>
          </a:p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баллов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(min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4 ОО;</a:t>
            </a:r>
          </a:p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40 баллов – 1 ОО (в ГБОУ СОШ №9 </a:t>
            </a:r>
          </a:p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Сызрани отсутствовал 11 класс)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2657" y="5434149"/>
            <a:ext cx="194449" cy="88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391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3174319862"/>
              </p:ext>
            </p:extLst>
          </p:nvPr>
        </p:nvGraphicFramePr>
        <p:xfrm>
          <a:off x="5728446" y="628670"/>
          <a:ext cx="7203238" cy="5488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AutoShape 12" descr="https://dynamicpickaxe.com/images/little-arrow-down-clipart-1.png"/>
          <p:cNvSpPr>
            <a:spLocks noChangeAspect="1" noChangeArrowheads="1"/>
          </p:cNvSpPr>
          <p:nvPr/>
        </p:nvSpPr>
        <p:spPr bwMode="auto">
          <a:xfrm>
            <a:off x="207433" y="-14445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4" tIns="60957" rIns="121914" bIns="60957" numCol="1" anchor="t" anchorCtr="0" compatLnSpc="1">
            <a:prstTxWarp prst="textNoShape">
              <a:avLst/>
            </a:prstTxWarp>
          </a:bodyPr>
          <a:lstStyle/>
          <a:p>
            <a:pPr defTabSz="59898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300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1115329" y="-27384"/>
            <a:ext cx="9704576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Результаты предварительного </a:t>
            </a:r>
            <a:r>
              <a:rPr lang="ru-RU" sz="2000" dirty="0" err="1">
                <a:solidFill>
                  <a:prstClr val="black"/>
                </a:solidFill>
                <a:cs typeface="Times New Roman" pitchFamily="18" charset="0"/>
              </a:rPr>
              <a:t>аккредитационного</a:t>
            </a: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 мониторинга  </a:t>
            </a: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по основным общеобразовательным программам среднего общего образования </a:t>
            </a:r>
            <a:endParaRPr lang="ru-RU" altLang="ru-RU" sz="200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904" y="160343"/>
            <a:ext cx="1259120" cy="67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3" y="71717"/>
            <a:ext cx="835204" cy="8352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07977" y="30654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3847232847"/>
              </p:ext>
            </p:extLst>
          </p:nvPr>
        </p:nvGraphicFramePr>
        <p:xfrm>
          <a:off x="-519131" y="331696"/>
          <a:ext cx="7999794" cy="8102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2763302736"/>
              </p:ext>
            </p:extLst>
          </p:nvPr>
        </p:nvGraphicFramePr>
        <p:xfrm>
          <a:off x="5740069" y="4552678"/>
          <a:ext cx="6756731" cy="2929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3211" y="1222198"/>
            <a:ext cx="7367452" cy="738664"/>
          </a:xfrm>
          <a:prstGeom prst="rect">
            <a:avLst/>
          </a:prstGeom>
          <a:solidFill>
            <a:srgbClr val="F9FCFD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Школы, набравшие минимальное количество баллов (40 баллов): </a:t>
            </a:r>
          </a:p>
          <a:p>
            <a:pPr algn="ctr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ГБОУ СОШ № 22 г. Сызрани, ГБОУ СОШ № 8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г.о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Октябрьск, ГБОУ СОШ с. Усинское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м.р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Сызранский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ГБОУ СОШ пос. Береговой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м.р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Шигонский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3972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2" descr="https://dynamicpickaxe.com/images/little-arrow-down-clipart-1.png"/>
          <p:cNvSpPr>
            <a:spLocks noChangeAspect="1" noChangeArrowheads="1"/>
          </p:cNvSpPr>
          <p:nvPr/>
        </p:nvSpPr>
        <p:spPr bwMode="auto">
          <a:xfrm>
            <a:off x="207433" y="-14445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4" tIns="60957" rIns="121914" bIns="60957" numCol="1" anchor="t" anchorCtr="0" compatLnSpc="1">
            <a:prstTxWarp prst="textNoShape">
              <a:avLst/>
            </a:prstTxWarp>
          </a:bodyPr>
          <a:lstStyle/>
          <a:p>
            <a:pPr defTabSz="59898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300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1115329" y="-27384"/>
            <a:ext cx="9704576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Дорожная карта (план мероприятий)  по подготовке</a:t>
            </a: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общеобразовательных организаций к </a:t>
            </a:r>
            <a:r>
              <a:rPr lang="ru-RU" sz="2000" dirty="0" err="1">
                <a:solidFill>
                  <a:prstClr val="black"/>
                </a:solidFill>
                <a:cs typeface="Times New Roman" pitchFamily="18" charset="0"/>
              </a:rPr>
              <a:t>аккредитационному</a:t>
            </a: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 мониторингу </a:t>
            </a:r>
            <a:endParaRPr lang="ru-RU" altLang="ru-RU" sz="200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904" y="160343"/>
            <a:ext cx="1259120" cy="67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3" y="71717"/>
            <a:ext cx="835204" cy="835204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/>
        </p:nvGraphicFramePr>
        <p:xfrm>
          <a:off x="8918916" y="1386302"/>
          <a:ext cx="2898615" cy="1592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231887"/>
              </p:ext>
            </p:extLst>
          </p:nvPr>
        </p:nvGraphicFramePr>
        <p:xfrm>
          <a:off x="253732" y="1665610"/>
          <a:ext cx="11741516" cy="4980739"/>
        </p:xfrm>
        <a:graphic>
          <a:graphicData uri="http://schemas.openxmlformats.org/drawingml/2006/table">
            <a:tbl>
              <a:tblPr firstRow="1" firstCol="1" bandRow="1"/>
              <a:tblGrid>
                <a:gridCol w="536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1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2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выполнения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Проведение совещания для директоров и управленческих команд ОО по теме «Анализ результатов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предварительного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аккредитационного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мониторинга».  Направление в ОО адресных рекомендаций</a:t>
                      </a: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 достижению </a:t>
                      </a:r>
                      <a:r>
                        <a:rPr lang="ru-RU" sz="1200" baseline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аккредитационных</a:t>
                      </a: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показателей.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10.08.2023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Дорожных карт (планов мероприятий) по подготовке 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аккредитационному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мониторингу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РЦ, ОО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собеседований с руководителями ОО по разработке и реализации планов мероприятий по подготовке 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аккредитационному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мониторингу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отдельному графику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РЦ, ОО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Организация практического применения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аккредитационных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показателей: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6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 1 Наличие электронной информационно-образовательной среды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4.1.1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документов (актов выполненных работ), подтверждающих наличие в ОО доступа к сети «Интернет»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01.09.2023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ОО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4.1.2.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Актуализация Положения об электронной информационно – образовательной среде на официальном сайте ОО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25.08.2023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ОО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4.1.3.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Актуализация доступа к цифровым электронным библиотекам и иным электронным образовательным ресурсам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25.08.2023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ОО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43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4.1.4.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доступа к электронной системе учета обучающихся АСУ РСО, учета и хранения их образовательных результатов (электронный журнал, электронный дневник), своевременное внесение данных в систему АСУ РСО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РЦ, ОО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4.1.5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Актуализация документов, подтверждающих достижения обучающихся в электронных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портфолио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личных кабинетов в системе АСУ РСО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15.09.23 и далее – постоянно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РЦ, ОО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6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4.1.6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Активизация работы участников образовательного процесса во ФГИС «Моя школа»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РЦ, ОО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0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4.1.7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 на официальных сайтах ОО учебных планов, основных общеобразовательных программ НОО, ООО, СОО, рабочих программ учебных предметов, учебных курсов (в том числе внеурочной деятельности)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01.09.2023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РЦ, ОО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11" marR="454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976183" y="1246436"/>
            <a:ext cx="32158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Приложение к приказу Западного управления 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01.08.2023  № 619/1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423169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2" descr="https://dynamicpickaxe.com/images/little-arrow-down-clipart-1.png"/>
          <p:cNvSpPr>
            <a:spLocks noChangeAspect="1" noChangeArrowheads="1"/>
          </p:cNvSpPr>
          <p:nvPr/>
        </p:nvSpPr>
        <p:spPr bwMode="auto">
          <a:xfrm>
            <a:off x="207433" y="-14445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4" tIns="60957" rIns="121914" bIns="60957" numCol="1" anchor="t" anchorCtr="0" compatLnSpc="1">
            <a:prstTxWarp prst="textNoShape">
              <a:avLst/>
            </a:prstTxWarp>
          </a:bodyPr>
          <a:lstStyle/>
          <a:p>
            <a:pPr defTabSz="59898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300" b="1">
              <a:solidFill>
                <a:srgbClr val="0000FF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1115329" y="-27384"/>
            <a:ext cx="9704576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19994" tIns="62397" rIns="119994" bIns="62397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Дорожная карта (план мероприятий) по подготовке  </a:t>
            </a:r>
          </a:p>
          <a:p>
            <a:pPr algn="ctr" defTabSz="598988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общеобразовательных организаций к </a:t>
            </a:r>
            <a:r>
              <a:rPr lang="ru-RU" sz="2000" dirty="0" err="1">
                <a:solidFill>
                  <a:prstClr val="black"/>
                </a:solidFill>
                <a:cs typeface="Times New Roman" pitchFamily="18" charset="0"/>
              </a:rPr>
              <a:t>аккредитационному</a:t>
            </a: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 мониторингу </a:t>
            </a:r>
            <a:endParaRPr lang="ru-RU" altLang="ru-RU" sz="200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904" y="160343"/>
            <a:ext cx="1259120" cy="67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3" y="71717"/>
            <a:ext cx="835204" cy="835204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/>
        </p:nvGraphicFramePr>
        <p:xfrm>
          <a:off x="8918916" y="1386302"/>
          <a:ext cx="2898615" cy="1592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285590"/>
              </p:ext>
            </p:extLst>
          </p:nvPr>
        </p:nvGraphicFramePr>
        <p:xfrm>
          <a:off x="43133" y="1644481"/>
          <a:ext cx="11722495" cy="5111659"/>
        </p:xfrm>
        <a:graphic>
          <a:graphicData uri="http://schemas.openxmlformats.org/drawingml/2006/table">
            <a:tbl>
              <a:tblPr firstRow="1" firstCol="1" bandRow="1"/>
              <a:tblGrid>
                <a:gridCol w="771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8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3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5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 2 Участие обучающихся в оценочных мероприятиях, проведенных в рамках мониторинга системы образования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4.2.1.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участия обучающихся в оценочных мероприятиях, проводимых в рамках мониторинга системы образования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соответствии с графиком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РЦ, ОО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4.3.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 3 Доля педагогических работников, имеющих первую или высшую квалификационные категории, ученые звания и (или) ученую степень и (или) лиц, приравненных к ним, в общей численности педагогических работников, участвующих в реализации основной образовательной программы начального общего, основного общего, среднего общего образования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4.3.1.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планов-графиков прохождения аттестации педагогическими работниками ОО. Оказание адресной методической помощи педагогам, не имеющим квалификационных категорий, с целью прохождения аттестации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14.08.2023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РЦ, ОО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 4 Доля педагогических работников, прошедших повышение квалификации по профилю педагогической деятельности за последние три года. В общем числе педагогических работников, участвующих в реализации основной образовательной программы начального общего, основного общего, среднего общего образования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4.4.1.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перспективных планов повышения квалификации педагогических работников ОО. Обеспечение контроля курсовой подготовки педагогов, в том числе в системе АИС «Кадры в образовании»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14.08.2023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РЦ, ОО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3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 5 Доля выпускников, не набравших минимальное количество баллов по обязательным учебным предметам при прохождении государственной итоговой аттестации по образовательным программам основного общего, среднего общего образования.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 6 Доля выпускников, получивших допуск к государственной итоговой аттестации по образовательным программам основного общего, среднего общего образования (без учета повторного прохождения итогового собеседования, итогового сочинения и (или) ликвидации академической задолженности),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общего количества выпускников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9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4.5.1.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«Дорожных карт» по обеспечению качественной подготовки обучающихся к государственной итоговой аттестации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РЦ, предметные УМО, ОО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контроля за выполнением Дорожных карт (планов</a:t>
                      </a: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мероприятий)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подготовке 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аккредитационному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мониторингу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организации, РЦ, ОО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57" marR="504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338263"/>
              </p:ext>
            </p:extLst>
          </p:nvPr>
        </p:nvGraphicFramePr>
        <p:xfrm>
          <a:off x="43133" y="1347894"/>
          <a:ext cx="11715880" cy="213360"/>
        </p:xfrm>
        <a:graphic>
          <a:graphicData uri="http://schemas.openxmlformats.org/drawingml/2006/table">
            <a:tbl>
              <a:tblPr firstRow="1" firstCol="1" bandRow="1"/>
              <a:tblGrid>
                <a:gridCol w="77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4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7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выполнения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754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2276</TotalTime>
  <Words>2308</Words>
  <Application>Microsoft Macintosh PowerPoint</Application>
  <PresentationFormat>Широкоэкранный</PresentationFormat>
  <Paragraphs>394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</vt:lpstr>
      <vt:lpstr>Times New Roman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об итогах ГИА-2015</dc:title>
  <dc:creator>Белашев</dc:creator>
  <cp:lastModifiedBy>Виктор Акопьян</cp:lastModifiedBy>
  <cp:revision>260</cp:revision>
  <cp:lastPrinted>2023-08-29T05:16:42Z</cp:lastPrinted>
  <dcterms:created xsi:type="dcterms:W3CDTF">2015-10-28T12:56:50Z</dcterms:created>
  <dcterms:modified xsi:type="dcterms:W3CDTF">2023-08-29T19:07:30Z</dcterms:modified>
</cp:coreProperties>
</file>